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417" r:id="rId3"/>
    <p:sldId id="425" r:id="rId4"/>
    <p:sldId id="437" r:id="rId5"/>
    <p:sldId id="441" r:id="rId6"/>
    <p:sldId id="260" r:id="rId7"/>
    <p:sldId id="433" r:id="rId8"/>
    <p:sldId id="431" r:id="rId9"/>
    <p:sldId id="444" r:id="rId10"/>
    <p:sldId id="426" r:id="rId11"/>
    <p:sldId id="428" r:id="rId12"/>
    <p:sldId id="429" r:id="rId13"/>
    <p:sldId id="427" r:id="rId14"/>
    <p:sldId id="445" r:id="rId15"/>
    <p:sldId id="432" r:id="rId16"/>
  </p:sldIdLst>
  <p:sldSz cx="9144000" cy="5143500" type="screen16x9"/>
  <p:notesSz cx="7559675" cy="10691813"/>
  <p:defaultTextStyle>
    <a:defPPr>
      <a:defRPr lang="en-GB"/>
    </a:defPPr>
    <a:lvl1pPr algn="l" defTabSz="3794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627063" indent="-241300" algn="l" defTabSz="3794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966788" indent="-192088" algn="l" defTabSz="3794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352550" indent="-192088" algn="l" defTabSz="3794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1739900" indent="-192088" algn="l" defTabSz="3794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C5E62"/>
    <a:srgbClr val="F7A81B"/>
    <a:srgbClr val="D91B5C"/>
    <a:srgbClr val="E6E5D8"/>
    <a:srgbClr val="BCBDC0"/>
    <a:srgbClr val="58585A"/>
    <a:srgbClr val="C9DEE9"/>
    <a:srgbClr val="C6BCD0"/>
    <a:srgbClr val="687D90"/>
    <a:srgbClr val="D10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6024" autoAdjust="0"/>
  </p:normalViewPr>
  <p:slideViewPr>
    <p:cSldViewPr>
      <p:cViewPr varScale="1">
        <p:scale>
          <a:sx n="113" d="100"/>
          <a:sy n="113" d="100"/>
        </p:scale>
        <p:origin x="1008" y="91"/>
      </p:cViewPr>
      <p:guideLst>
        <p:guide orient="horz" pos="162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7" d="100"/>
          <a:sy n="107" d="100"/>
        </p:scale>
        <p:origin x="403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26C0A0B-1BE7-4F40-B901-C6ACC044A4F6}"/>
              </a:ext>
            </a:extLst>
          </p:cNvPr>
          <p:cNvSpPr/>
          <p:nvPr/>
        </p:nvSpPr>
        <p:spPr>
          <a:xfrm>
            <a:off x="-1587" y="0"/>
            <a:ext cx="7561262" cy="534987"/>
          </a:xfrm>
          <a:prstGeom prst="rect">
            <a:avLst/>
          </a:prstGeom>
          <a:solidFill>
            <a:srgbClr val="D91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8C0EB9A-FEE0-4B1F-B555-6F28B38DAA87}"/>
              </a:ext>
            </a:extLst>
          </p:cNvPr>
          <p:cNvSpPr/>
          <p:nvPr/>
        </p:nvSpPr>
        <p:spPr>
          <a:xfrm>
            <a:off x="0" y="10155238"/>
            <a:ext cx="7559675" cy="534987"/>
          </a:xfrm>
          <a:prstGeom prst="rect">
            <a:avLst/>
          </a:prstGeom>
          <a:solidFill>
            <a:srgbClr val="D91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AB41C7E-6D1A-489A-AC7C-DB80D3C3F4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380121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endParaRPr lang="de-DE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21B3D3B-5477-4A01-94A9-2DF804B775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380121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fld id="{94C97CD0-4A55-4F8A-9F17-8D5DEE6CF7DA}" type="datetimeFigureOut">
              <a:rPr lang="de-DE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defRPr/>
              </a:pPr>
              <a:t>08.06.2021</a:t>
            </a:fld>
            <a:endParaRPr lang="de-DE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895024-197D-400D-8AF2-2D36397E12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-1587" y="10155238"/>
            <a:ext cx="3278187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380121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endParaRPr lang="de-DE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B09DB2-640D-4A28-9246-7C9ECE9765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3E7B3BE2-075C-4389-B628-65CC2492FD2C}" type="slidenum">
              <a:rPr lang="de-DE" altLang="de-DE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defRPr/>
              </a:pPr>
              <a:t>‹Nr.›</a:t>
            </a:fld>
            <a:endParaRPr lang="de-DE" altLang="de-DE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65D3053D-E41E-4E0C-9A5D-9BA34F450692}"/>
              </a:ext>
            </a:extLst>
          </p:cNvPr>
          <p:cNvSpPr/>
          <p:nvPr/>
        </p:nvSpPr>
        <p:spPr>
          <a:xfrm>
            <a:off x="0" y="10158413"/>
            <a:ext cx="7559675" cy="533400"/>
          </a:xfrm>
          <a:prstGeom prst="rect">
            <a:avLst/>
          </a:prstGeom>
          <a:solidFill>
            <a:srgbClr val="D91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B6A9DC4-C62E-4992-BD0E-2189703A6E00}"/>
              </a:ext>
            </a:extLst>
          </p:cNvPr>
          <p:cNvSpPr/>
          <p:nvPr/>
        </p:nvSpPr>
        <p:spPr>
          <a:xfrm>
            <a:off x="0" y="0"/>
            <a:ext cx="7559675" cy="533400"/>
          </a:xfrm>
          <a:prstGeom prst="rect">
            <a:avLst/>
          </a:prstGeom>
          <a:solidFill>
            <a:srgbClr val="D91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434" name="Rectangle 1">
            <a:extLst>
              <a:ext uri="{FF2B5EF4-FFF2-40B4-BE49-F238E27FC236}">
                <a16:creationId xmlns:a16="http://schemas.microsoft.com/office/drawing/2014/main" id="{147F5C09-50F5-4429-ABB5-774BC3029A5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1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ACF84A25-D250-4F44-A498-1A17F9325B1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6108F4E-7F7C-4DC3-88BC-1CEF11D709FD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380121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 Narrow" panose="020B0606020202030204" pitchFamily="34" charset="0"/>
                <a:ea typeface="Microsoft YaHei" charset="-122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6A1F4E4B-AFA2-4819-8257-445E62377AC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813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380121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 Narrow" panose="020B0606020202030204" pitchFamily="34" charset="0"/>
                <a:ea typeface="Microsoft YaHei" charset="-122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D91DC04E-5D53-4451-9456-7CD885300AB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380121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 Narrow" panose="020B0606020202030204" pitchFamily="34" charset="0"/>
                <a:ea typeface="Microsoft YaHei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3676024-8109-4F8E-AA70-B2799B2DCE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CE75C855-5D9F-4414-8EC9-83D2A31EC484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794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00" kern="1200">
        <a:solidFill>
          <a:srgbClr val="000000"/>
        </a:solidFill>
        <a:latin typeface="Georgia" panose="02040502050405020303" pitchFamily="18" charset="0"/>
        <a:ea typeface="+mn-ea"/>
        <a:cs typeface="+mn-cs"/>
      </a:defRPr>
    </a:lvl1pPr>
    <a:lvl2pPr marL="742950" indent="-285750" algn="l" defTabSz="3794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3794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3794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3794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1934185" algn="l" defTabSz="77367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21022" algn="l" defTabSz="77367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07858" algn="l" defTabSz="77367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94695" algn="l" defTabSz="77367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E75C855-5D9F-4414-8EC9-83D2A31EC484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62441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E75C855-5D9F-4414-8EC9-83D2A31EC484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96651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E75C855-5D9F-4414-8EC9-83D2A31EC484}" type="slidenum">
              <a:rPr lang="de-DE" altLang="de-DE" smtClean="0"/>
              <a:pPr>
                <a:defRPr/>
              </a:pPr>
              <a:t>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22870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E75C855-5D9F-4414-8EC9-83D2A31EC484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6209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mailto:kommunikation@rotaract.de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+Titel">
    <p:bg>
      <p:bgPr>
        <a:gradFill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13" y="915566"/>
            <a:ext cx="9143999" cy="730460"/>
          </a:xfrm>
          <a:prstGeom prst="rect">
            <a:avLst/>
          </a:prstGeom>
        </p:spPr>
        <p:txBody>
          <a:bodyPr lIns="77367" tIns="38684" rIns="77367" bIns="38684"/>
          <a:lstStyle>
            <a:lvl1pPr algn="ctr">
              <a:defRPr sz="3200" b="1" baseline="0">
                <a:solidFill>
                  <a:schemeClr val="bg1"/>
                </a:solidFill>
                <a:latin typeface="+mj-lt"/>
                <a:ea typeface="Open Sans Condensed" pitchFamily="34" charset="0"/>
                <a:cs typeface="Arial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CCB48DF2-8ECD-4E67-AA53-B5E6E9E196F2}"/>
              </a:ext>
            </a:extLst>
          </p:cNvPr>
          <p:cNvSpPr/>
          <p:nvPr userDrawn="1"/>
        </p:nvSpPr>
        <p:spPr>
          <a:xfrm rot="21300000">
            <a:off x="4139952" y="3356505"/>
            <a:ext cx="4752528" cy="2053647"/>
          </a:xfrm>
          <a:custGeom>
            <a:avLst/>
            <a:gdLst>
              <a:gd name="connsiteX0" fmla="*/ 2240225 w 2240225"/>
              <a:gd name="connsiteY0" fmla="*/ 0 h 968039"/>
              <a:gd name="connsiteX1" fmla="*/ 2240225 w 2240225"/>
              <a:gd name="connsiteY1" fmla="*/ 968039 h 968039"/>
              <a:gd name="connsiteX2" fmla="*/ 0 w 2240225"/>
              <a:gd name="connsiteY2" fmla="*/ 772045 h 968039"/>
              <a:gd name="connsiteX3" fmla="*/ 0 w 2240225"/>
              <a:gd name="connsiteY3" fmla="*/ 0 h 96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5" h="968039">
                <a:moveTo>
                  <a:pt x="2240225" y="0"/>
                </a:moveTo>
                <a:lnTo>
                  <a:pt x="2240225" y="968039"/>
                </a:lnTo>
                <a:lnTo>
                  <a:pt x="0" y="77204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E8E62F6-9385-E942-AC3A-ED6984CFE2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9862"/>
            <a:ext cx="4032448" cy="152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6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9" hasCustomPrompt="1"/>
          </p:nvPr>
        </p:nvSpPr>
        <p:spPr>
          <a:xfrm>
            <a:off x="4715200" y="1065599"/>
            <a:ext cx="4140000" cy="3474000"/>
          </a:xfrm>
          <a:prstGeom prst="rect">
            <a:avLst/>
          </a:prstGeom>
        </p:spPr>
        <p:txBody>
          <a:bodyPr lIns="77367" tIns="38684" rIns="77367" bIns="38684"/>
          <a:lstStyle>
            <a:lvl1pPr marL="288904" indent="-288904">
              <a:buClr>
                <a:schemeClr val="accent1"/>
              </a:buClr>
              <a:buFont typeface="Wingdings" panose="05000000000000000000" pitchFamily="2" charset="2"/>
              <a:buChar char="§"/>
              <a:defRPr sz="2000" i="0">
                <a:latin typeface="+mj-lt"/>
                <a:ea typeface="Open Sans Condensed Light" pitchFamily="34" charset="0"/>
                <a:cs typeface="Arial" pitchFamily="34" charset="0"/>
              </a:defRPr>
            </a:lvl1pPr>
            <a:lvl2pPr marL="507686" marR="0" indent="-217580" algn="l" defTabSz="379385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963"/>
              </a:spcAft>
              <a:buClr>
                <a:srgbClr val="D91B5C"/>
              </a:buClr>
              <a:buSzPct val="100000"/>
              <a:buFont typeface="Wingdings" panose="05000000000000000000" pitchFamily="2" charset="2"/>
              <a:buChar char="§"/>
              <a:tabLst/>
              <a:defRPr lang="de-DE" sz="1800" i="0" dirty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2pPr>
            <a:lvl3pPr marL="751658" indent="-171446">
              <a:buClr>
                <a:srgbClr val="D91B5C"/>
              </a:buClr>
              <a:buFont typeface="Wingdings" panose="05000000000000000000" pitchFamily="2" charset="2"/>
              <a:buChar char="§"/>
              <a:defRPr sz="1800" i="0">
                <a:latin typeface="+mj-lt"/>
                <a:ea typeface="Open Sans Condensed Light" pitchFamily="34" charset="0"/>
                <a:cs typeface="Arial" pitchFamily="34" charset="0"/>
              </a:defRPr>
            </a:lvl3pPr>
            <a:lvl4pPr marL="1051634" indent="-181318">
              <a:buClr>
                <a:srgbClr val="D91B5C"/>
              </a:buClr>
              <a:buFont typeface="Symbol" pitchFamily="18" charset="2"/>
              <a:buChar char="-"/>
              <a:defRPr sz="1125" i="0">
                <a:latin typeface="+mj-lt"/>
                <a:ea typeface="Open Sans Condensed Light" pitchFamily="34" charset="0"/>
                <a:cs typeface="Arial" pitchFamily="34" charset="0"/>
              </a:defRPr>
            </a:lvl4pPr>
            <a:lvl5pPr marL="1341740" indent="-181318">
              <a:buClr>
                <a:srgbClr val="D91B5C"/>
              </a:buClr>
              <a:buFont typeface="Symbol" pitchFamily="18" charset="2"/>
              <a:buChar char="-"/>
              <a:defRPr sz="1051" i="0">
                <a:latin typeface="+mj-lt"/>
                <a:ea typeface="Open Sans Condensed Light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Oberste Ebene</a:t>
            </a:r>
          </a:p>
          <a:p>
            <a:pPr marL="507686" marR="0" lvl="1" indent="-217580" algn="l" defTabSz="379385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963"/>
              </a:spcAft>
              <a:buClr>
                <a:srgbClr val="D91B5C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4" hasCustomPrompt="1"/>
          </p:nvPr>
        </p:nvSpPr>
        <p:spPr>
          <a:xfrm>
            <a:off x="252000" y="1065600"/>
            <a:ext cx="4140000" cy="3474000"/>
          </a:xfrm>
          <a:prstGeom prst="rect">
            <a:avLst/>
          </a:prstGeom>
        </p:spPr>
        <p:txBody>
          <a:bodyPr lIns="77367" tIns="38684" rIns="77367" bIns="38684"/>
          <a:lstStyle>
            <a:lvl1pPr marL="288904" indent="-288904">
              <a:buClr>
                <a:schemeClr val="accent1"/>
              </a:buClr>
              <a:buFont typeface="Wingdings" panose="05000000000000000000" pitchFamily="2" charset="2"/>
              <a:buChar char="§"/>
              <a:defRPr sz="2000" i="0">
                <a:latin typeface="+mj-lt"/>
                <a:ea typeface="Open Sans Condensed Light" pitchFamily="34" charset="0"/>
                <a:cs typeface="Arial" pitchFamily="34" charset="0"/>
              </a:defRPr>
            </a:lvl1pPr>
            <a:lvl2pPr marL="507686" marR="0" indent="-217580" algn="l" defTabSz="379385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963"/>
              </a:spcAft>
              <a:buClr>
                <a:srgbClr val="D91B5C"/>
              </a:buClr>
              <a:buSzPct val="100000"/>
              <a:buFont typeface="Wingdings" panose="05000000000000000000" pitchFamily="2" charset="2"/>
              <a:buChar char="§"/>
              <a:tabLst/>
              <a:defRPr lang="de-DE" sz="1800" i="0" dirty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2pPr>
            <a:lvl3pPr marL="751658" indent="-171446">
              <a:buClr>
                <a:srgbClr val="D91B5C"/>
              </a:buClr>
              <a:buFont typeface="Wingdings" panose="05000000000000000000" pitchFamily="2" charset="2"/>
              <a:buChar char="§"/>
              <a:defRPr sz="1800" i="0">
                <a:latin typeface="+mj-lt"/>
                <a:ea typeface="Open Sans Condensed Light" pitchFamily="34" charset="0"/>
                <a:cs typeface="Arial" pitchFamily="34" charset="0"/>
              </a:defRPr>
            </a:lvl3pPr>
            <a:lvl4pPr marL="1051634" indent="-181318">
              <a:buClr>
                <a:srgbClr val="D91B5C"/>
              </a:buClr>
              <a:buFont typeface="Symbol" pitchFamily="18" charset="2"/>
              <a:buChar char="-"/>
              <a:defRPr sz="1125" i="0">
                <a:latin typeface="+mj-lt"/>
                <a:ea typeface="Open Sans Condensed Light" pitchFamily="34" charset="0"/>
                <a:cs typeface="Arial" pitchFamily="34" charset="0"/>
              </a:defRPr>
            </a:lvl4pPr>
            <a:lvl5pPr marL="1341740" indent="-181318">
              <a:buClr>
                <a:srgbClr val="D91B5C"/>
              </a:buClr>
              <a:buFont typeface="Symbol" pitchFamily="18" charset="2"/>
              <a:buChar char="-"/>
              <a:defRPr sz="1051" i="0">
                <a:latin typeface="+mj-lt"/>
                <a:ea typeface="Open Sans Condensed Light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Oberste Ebene</a:t>
            </a:r>
          </a:p>
          <a:p>
            <a:pPr marL="507686" marR="0" lvl="1" indent="-217580" algn="l" defTabSz="379385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963"/>
              </a:spcAft>
              <a:buClr>
                <a:srgbClr val="D91B5C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6" y="321313"/>
            <a:ext cx="3735241" cy="421616"/>
          </a:xfrm>
          <a:prstGeom prst="rect">
            <a:avLst/>
          </a:prstGeom>
          <a:solidFill>
            <a:schemeClr val="accent1"/>
          </a:solidFill>
        </p:spPr>
        <p:txBody>
          <a:bodyPr wrap="none" lIns="288000" tIns="38684" rIns="77367" bIns="38684">
            <a:spAutoFit/>
          </a:bodyPr>
          <a:lstStyle>
            <a:lvl1pPr algn="l">
              <a:defRPr sz="2400" b="1" cap="all" baseline="0">
                <a:solidFill>
                  <a:schemeClr val="bg1"/>
                </a:solidFill>
                <a:latin typeface="+mj-lt"/>
                <a:ea typeface="Open Sans Condensed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 hier eingeben</a:t>
            </a:r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00E9161B-F4E1-4E46-A699-AAE80693635C}"/>
              </a:ext>
            </a:extLst>
          </p:cNvPr>
          <p:cNvSpPr txBox="1">
            <a:spLocks/>
          </p:cNvSpPr>
          <p:nvPr userDrawn="1"/>
        </p:nvSpPr>
        <p:spPr>
          <a:xfrm>
            <a:off x="251520" y="4836403"/>
            <a:ext cx="901591" cy="30709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627063" indent="-241300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966788" indent="-192088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352550" indent="-192088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1739900" indent="-192088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fld id="{A98CE53F-62A2-4FE8-9EE1-6B6B56338E91}" type="slidenum">
              <a:rPr lang="de-DE" sz="1000" smtClean="0">
                <a:latin typeface="+mj-lt"/>
              </a:rPr>
              <a:pPr/>
              <a:t>‹Nr.›</a:t>
            </a:fld>
            <a:endParaRPr lang="de-DE" sz="1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510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_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0" y="90000"/>
            <a:ext cx="3735241" cy="421616"/>
          </a:xfrm>
          <a:prstGeom prst="rect">
            <a:avLst/>
          </a:prstGeom>
          <a:solidFill>
            <a:schemeClr val="accent1"/>
          </a:solidFill>
        </p:spPr>
        <p:txBody>
          <a:bodyPr wrap="none" lIns="288000" tIns="38684" rIns="77367" bIns="38684">
            <a:spAutoFit/>
          </a:bodyPr>
          <a:lstStyle>
            <a:lvl1pPr algn="l">
              <a:defRPr sz="2400" b="1" cap="all" baseline="0">
                <a:solidFill>
                  <a:schemeClr val="bg1"/>
                </a:solidFill>
                <a:latin typeface="+mj-lt"/>
                <a:ea typeface="Open Sans Condensed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 hier eingeben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9" hasCustomPrompt="1"/>
          </p:nvPr>
        </p:nvSpPr>
        <p:spPr>
          <a:xfrm>
            <a:off x="4715200" y="1065599"/>
            <a:ext cx="4140000" cy="3474000"/>
          </a:xfrm>
          <a:prstGeom prst="rect">
            <a:avLst/>
          </a:prstGeom>
        </p:spPr>
        <p:txBody>
          <a:bodyPr lIns="77367" tIns="38684" rIns="77367" bIns="38684"/>
          <a:lstStyle>
            <a:lvl1pPr marL="288904" indent="-288904">
              <a:buClr>
                <a:schemeClr val="accent1"/>
              </a:buClr>
              <a:buFont typeface="Wingdings" panose="05000000000000000000" pitchFamily="2" charset="2"/>
              <a:buChar char="§"/>
              <a:defRPr sz="2000" i="0">
                <a:latin typeface="+mj-lt"/>
                <a:ea typeface="Open Sans Condensed Light" pitchFamily="34" charset="0"/>
                <a:cs typeface="Arial" pitchFamily="34" charset="0"/>
              </a:defRPr>
            </a:lvl1pPr>
            <a:lvl2pPr marL="507686" marR="0" indent="-217580" algn="l" defTabSz="379385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963"/>
              </a:spcAft>
              <a:buClr>
                <a:srgbClr val="D91B5C"/>
              </a:buClr>
              <a:buSzPct val="100000"/>
              <a:buFont typeface="Wingdings" panose="05000000000000000000" pitchFamily="2" charset="2"/>
              <a:buChar char="§"/>
              <a:tabLst/>
              <a:defRPr lang="de-DE" sz="1800" i="0" dirty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2pPr>
            <a:lvl3pPr marL="751658" indent="-171446">
              <a:buClr>
                <a:srgbClr val="D91B5C"/>
              </a:buClr>
              <a:buFont typeface="Wingdings" panose="05000000000000000000" pitchFamily="2" charset="2"/>
              <a:buChar char="§"/>
              <a:defRPr sz="1800" i="0">
                <a:latin typeface="+mj-lt"/>
                <a:ea typeface="Open Sans Condensed Light" pitchFamily="34" charset="0"/>
                <a:cs typeface="Arial" pitchFamily="34" charset="0"/>
              </a:defRPr>
            </a:lvl3pPr>
            <a:lvl4pPr marL="1051634" indent="-181318">
              <a:buClr>
                <a:srgbClr val="D91B5C"/>
              </a:buClr>
              <a:buFont typeface="Symbol" pitchFamily="18" charset="2"/>
              <a:buChar char="-"/>
              <a:defRPr sz="1125" i="0">
                <a:latin typeface="+mj-lt"/>
                <a:ea typeface="Open Sans Condensed Light" pitchFamily="34" charset="0"/>
                <a:cs typeface="Arial" pitchFamily="34" charset="0"/>
              </a:defRPr>
            </a:lvl4pPr>
            <a:lvl5pPr marL="1341740" indent="-181318">
              <a:buClr>
                <a:srgbClr val="D91B5C"/>
              </a:buClr>
              <a:buFont typeface="Symbol" pitchFamily="18" charset="2"/>
              <a:buChar char="-"/>
              <a:defRPr sz="1051" i="0">
                <a:latin typeface="+mj-lt"/>
                <a:ea typeface="Open Sans Condensed Light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Oberste Ebene</a:t>
            </a:r>
          </a:p>
          <a:p>
            <a:pPr marL="507686" marR="0" lvl="1" indent="-217580" algn="l" defTabSz="379385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963"/>
              </a:spcAft>
              <a:buClr>
                <a:srgbClr val="D91B5C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4" hasCustomPrompt="1"/>
          </p:nvPr>
        </p:nvSpPr>
        <p:spPr>
          <a:xfrm>
            <a:off x="252000" y="1065600"/>
            <a:ext cx="4140000" cy="3474000"/>
          </a:xfrm>
          <a:prstGeom prst="rect">
            <a:avLst/>
          </a:prstGeom>
        </p:spPr>
        <p:txBody>
          <a:bodyPr lIns="77367" tIns="38684" rIns="77367" bIns="38684"/>
          <a:lstStyle>
            <a:lvl1pPr marL="288904" indent="-288904">
              <a:buClr>
                <a:schemeClr val="accent1"/>
              </a:buClr>
              <a:buFont typeface="Wingdings" panose="05000000000000000000" pitchFamily="2" charset="2"/>
              <a:buChar char="§"/>
              <a:defRPr sz="2000" i="0">
                <a:latin typeface="+mj-lt"/>
                <a:ea typeface="Open Sans Condensed Light" pitchFamily="34" charset="0"/>
                <a:cs typeface="Arial" pitchFamily="34" charset="0"/>
              </a:defRPr>
            </a:lvl1pPr>
            <a:lvl2pPr marL="507686" marR="0" indent="-217580" algn="l" defTabSz="379385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963"/>
              </a:spcAft>
              <a:buClr>
                <a:srgbClr val="D91B5C"/>
              </a:buClr>
              <a:buSzPct val="100000"/>
              <a:buFont typeface="Wingdings" panose="05000000000000000000" pitchFamily="2" charset="2"/>
              <a:buChar char="§"/>
              <a:tabLst/>
              <a:defRPr lang="de-DE" sz="1800" i="0" dirty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2pPr>
            <a:lvl3pPr marL="751658" indent="-171446">
              <a:buClr>
                <a:srgbClr val="D91B5C"/>
              </a:buClr>
              <a:buFont typeface="Wingdings" panose="05000000000000000000" pitchFamily="2" charset="2"/>
              <a:buChar char="§"/>
              <a:defRPr sz="1800" i="0">
                <a:latin typeface="+mj-lt"/>
                <a:ea typeface="Open Sans Condensed Light" pitchFamily="34" charset="0"/>
                <a:cs typeface="Arial" pitchFamily="34" charset="0"/>
              </a:defRPr>
            </a:lvl3pPr>
            <a:lvl4pPr marL="1051634" indent="-181318">
              <a:buClr>
                <a:srgbClr val="D91B5C"/>
              </a:buClr>
              <a:buFont typeface="Symbol" pitchFamily="18" charset="2"/>
              <a:buChar char="-"/>
              <a:defRPr sz="1125" i="0">
                <a:latin typeface="+mj-lt"/>
                <a:ea typeface="Open Sans Condensed Light" pitchFamily="34" charset="0"/>
                <a:cs typeface="Arial" pitchFamily="34" charset="0"/>
              </a:defRPr>
            </a:lvl4pPr>
            <a:lvl5pPr marL="1341740" indent="-181318">
              <a:buClr>
                <a:srgbClr val="D91B5C"/>
              </a:buClr>
              <a:buFont typeface="Symbol" pitchFamily="18" charset="2"/>
              <a:buChar char="-"/>
              <a:defRPr sz="1051" i="0">
                <a:latin typeface="+mj-lt"/>
                <a:ea typeface="Open Sans Condensed Light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Oberste Ebene</a:t>
            </a:r>
          </a:p>
          <a:p>
            <a:pPr marL="507686" marR="0" lvl="1" indent="-217580" algn="l" defTabSz="379385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963"/>
              </a:spcAft>
              <a:buClr>
                <a:srgbClr val="D91B5C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0" y="554382"/>
            <a:ext cx="3305636" cy="421616"/>
          </a:xfrm>
          <a:prstGeom prst="rect">
            <a:avLst/>
          </a:prstGeom>
          <a:solidFill>
            <a:schemeClr val="accent1"/>
          </a:solidFill>
        </p:spPr>
        <p:txBody>
          <a:bodyPr wrap="none" lIns="288000" tIns="38684" rIns="77367" bIns="38684">
            <a:spAutoFit/>
          </a:bodyPr>
          <a:lstStyle>
            <a:lvl1pPr>
              <a:defRPr lang="de-DE" sz="2400" b="1" kern="0" cap="all" baseline="0" smtClean="0">
                <a:solidFill>
                  <a:schemeClr val="bg1"/>
                </a:solidFill>
                <a:latin typeface="+mj-lt"/>
                <a:ea typeface="Open Sans Condensed" pitchFamily="34" charset="0"/>
                <a:cs typeface="Arial" pitchFamily="34" charset="0"/>
              </a:defRPr>
            </a:lvl1pPr>
            <a:lvl2pPr>
              <a:defRPr lang="de-DE" sz="4100" kern="1200" smtClean="0">
                <a:latin typeface="Arial" charset="0"/>
                <a:ea typeface="Microsoft YaHei" charset="-122"/>
                <a:cs typeface="+mn-cs"/>
              </a:defRPr>
            </a:lvl2pPr>
            <a:lvl3pPr>
              <a:defRPr lang="de-DE" sz="4100" kern="1200" smtClean="0">
                <a:latin typeface="Arial" charset="0"/>
                <a:ea typeface="Microsoft YaHei" charset="-122"/>
                <a:cs typeface="+mn-cs"/>
              </a:defRPr>
            </a:lvl3pPr>
            <a:lvl4pPr>
              <a:defRPr lang="de-DE" sz="4100" kern="1200" smtClean="0">
                <a:latin typeface="Arial" charset="0"/>
                <a:ea typeface="Microsoft YaHei" charset="-122"/>
                <a:cs typeface="+mn-cs"/>
              </a:defRPr>
            </a:lvl4pPr>
            <a:lvl5pPr>
              <a:defRPr lang="de-DE" sz="4100" kern="1200">
                <a:latin typeface="Arial" charset="0"/>
                <a:ea typeface="Microsoft YaHei" charset="-122"/>
                <a:cs typeface="+mn-cs"/>
              </a:defRPr>
            </a:lvl5pPr>
          </a:lstStyle>
          <a:p>
            <a:pPr lvl="0" defTabSz="379395">
              <a:spcAft>
                <a:spcPct val="0"/>
              </a:spcAft>
            </a:pPr>
            <a:r>
              <a:rPr lang="de-DE" dirty="0"/>
              <a:t>Zweite Zeile hier</a:t>
            </a:r>
          </a:p>
        </p:txBody>
      </p:sp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AEA0D5A6-0E27-534F-BAAC-D62DF3D74AA3}"/>
              </a:ext>
            </a:extLst>
          </p:cNvPr>
          <p:cNvSpPr txBox="1">
            <a:spLocks/>
          </p:cNvSpPr>
          <p:nvPr userDrawn="1"/>
        </p:nvSpPr>
        <p:spPr>
          <a:xfrm>
            <a:off x="251520" y="4836403"/>
            <a:ext cx="901591" cy="30709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627063" indent="-241300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966788" indent="-192088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352550" indent="-192088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1739900" indent="-192088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fld id="{A98CE53F-62A2-4FE8-9EE1-6B6B56338E91}" type="slidenum">
              <a:rPr lang="de-DE" sz="1000" smtClean="0">
                <a:latin typeface="+mj-lt"/>
              </a:rPr>
              <a:pPr/>
              <a:t>‹Nr.›</a:t>
            </a:fld>
            <a:endParaRPr lang="de-DE" sz="1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5412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_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6" y="90000"/>
            <a:ext cx="4980321" cy="421616"/>
          </a:xfrm>
          <a:prstGeom prst="rect">
            <a:avLst/>
          </a:prstGeom>
          <a:solidFill>
            <a:schemeClr val="accent1"/>
          </a:solidFill>
        </p:spPr>
        <p:txBody>
          <a:bodyPr wrap="square" lIns="288000" tIns="38684" rIns="77367" bIns="38684">
            <a:spAutoFit/>
          </a:bodyPr>
          <a:lstStyle>
            <a:lvl1pPr algn="l">
              <a:defRPr sz="2400" b="1" cap="all" baseline="0">
                <a:solidFill>
                  <a:schemeClr val="bg1"/>
                </a:solidFill>
                <a:latin typeface="+mj-lt"/>
                <a:ea typeface="Open Sans Condensed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 hier eingeben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9" hasCustomPrompt="1"/>
          </p:nvPr>
        </p:nvSpPr>
        <p:spPr>
          <a:xfrm>
            <a:off x="4715200" y="1065599"/>
            <a:ext cx="4140000" cy="3474000"/>
          </a:xfrm>
          <a:prstGeom prst="rect">
            <a:avLst/>
          </a:prstGeom>
        </p:spPr>
        <p:txBody>
          <a:bodyPr lIns="77367" tIns="38684" rIns="77367" bIns="38684"/>
          <a:lstStyle>
            <a:lvl1pPr marL="288904" indent="-288904">
              <a:buClr>
                <a:schemeClr val="accent1"/>
              </a:buClr>
              <a:buFont typeface="Wingdings" panose="05000000000000000000" pitchFamily="2" charset="2"/>
              <a:buChar char="§"/>
              <a:defRPr sz="2000" i="0">
                <a:latin typeface="+mj-lt"/>
                <a:ea typeface="Open Sans Condensed Light" pitchFamily="34" charset="0"/>
                <a:cs typeface="Arial" pitchFamily="34" charset="0"/>
              </a:defRPr>
            </a:lvl1pPr>
            <a:lvl2pPr marL="507686" marR="0" indent="-217580" algn="l" defTabSz="379385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963"/>
              </a:spcAft>
              <a:buClr>
                <a:srgbClr val="D91B5C"/>
              </a:buClr>
              <a:buSzPct val="100000"/>
              <a:buFont typeface="Wingdings" panose="05000000000000000000" pitchFamily="2" charset="2"/>
              <a:buChar char="§"/>
              <a:tabLst/>
              <a:defRPr lang="de-DE" sz="1800" i="0" dirty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2pPr>
            <a:lvl3pPr marL="751658" indent="-171446">
              <a:buClr>
                <a:srgbClr val="D91B5C"/>
              </a:buClr>
              <a:buFont typeface="Wingdings" panose="05000000000000000000" pitchFamily="2" charset="2"/>
              <a:buChar char="§"/>
              <a:defRPr sz="1800" i="0">
                <a:latin typeface="+mj-lt"/>
                <a:ea typeface="Open Sans Condensed Light" pitchFamily="34" charset="0"/>
                <a:cs typeface="Arial" pitchFamily="34" charset="0"/>
              </a:defRPr>
            </a:lvl3pPr>
            <a:lvl4pPr marL="1051634" indent="-181318">
              <a:buClr>
                <a:srgbClr val="D91B5C"/>
              </a:buClr>
              <a:buFont typeface="Symbol" pitchFamily="18" charset="2"/>
              <a:buChar char="-"/>
              <a:defRPr sz="1125" i="0">
                <a:latin typeface="+mj-lt"/>
                <a:ea typeface="Open Sans Condensed Light" pitchFamily="34" charset="0"/>
                <a:cs typeface="Arial" pitchFamily="34" charset="0"/>
              </a:defRPr>
            </a:lvl4pPr>
            <a:lvl5pPr marL="1341740" indent="-181318">
              <a:buClr>
                <a:srgbClr val="D91B5C"/>
              </a:buClr>
              <a:buFont typeface="Symbol" pitchFamily="18" charset="2"/>
              <a:buChar char="-"/>
              <a:defRPr sz="1051" i="0">
                <a:latin typeface="+mj-lt"/>
                <a:ea typeface="Open Sans Condensed Light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Oberste Ebene</a:t>
            </a:r>
          </a:p>
          <a:p>
            <a:pPr marL="507686" marR="0" lvl="1" indent="-217580" algn="l" defTabSz="379385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963"/>
              </a:spcAft>
              <a:buClr>
                <a:srgbClr val="D91B5C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4" hasCustomPrompt="1"/>
          </p:nvPr>
        </p:nvSpPr>
        <p:spPr>
          <a:xfrm>
            <a:off x="252000" y="1065600"/>
            <a:ext cx="4140000" cy="3474000"/>
          </a:xfrm>
          <a:prstGeom prst="rect">
            <a:avLst/>
          </a:prstGeom>
        </p:spPr>
        <p:txBody>
          <a:bodyPr lIns="77367" tIns="38684" rIns="77367" bIns="38684"/>
          <a:lstStyle>
            <a:lvl1pPr marL="288904" indent="-288904">
              <a:buClr>
                <a:schemeClr val="accent1"/>
              </a:buClr>
              <a:buFont typeface="Wingdings" panose="05000000000000000000" pitchFamily="2" charset="2"/>
              <a:buChar char="§"/>
              <a:defRPr sz="2000" i="0">
                <a:latin typeface="+mj-lt"/>
                <a:ea typeface="Open Sans Condensed Light" pitchFamily="34" charset="0"/>
                <a:cs typeface="Arial" pitchFamily="34" charset="0"/>
              </a:defRPr>
            </a:lvl1pPr>
            <a:lvl2pPr marL="507686" marR="0" indent="-217580" algn="l" defTabSz="379385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963"/>
              </a:spcAft>
              <a:buClr>
                <a:srgbClr val="D91B5C"/>
              </a:buClr>
              <a:buSzPct val="100000"/>
              <a:buFont typeface="Wingdings" panose="05000000000000000000" pitchFamily="2" charset="2"/>
              <a:buChar char="§"/>
              <a:tabLst/>
              <a:defRPr lang="de-DE" sz="1800" i="0" dirty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2pPr>
            <a:lvl3pPr marL="751658" indent="-171446">
              <a:buClr>
                <a:srgbClr val="D91B5C"/>
              </a:buClr>
              <a:buFont typeface="Wingdings" panose="05000000000000000000" pitchFamily="2" charset="2"/>
              <a:buChar char="§"/>
              <a:defRPr sz="1800" i="0">
                <a:latin typeface="+mj-lt"/>
                <a:ea typeface="Open Sans Condensed Light" pitchFamily="34" charset="0"/>
                <a:cs typeface="Arial" pitchFamily="34" charset="0"/>
              </a:defRPr>
            </a:lvl3pPr>
            <a:lvl4pPr marL="1051634" indent="-181318">
              <a:buClr>
                <a:srgbClr val="D91B5C"/>
              </a:buClr>
              <a:buFont typeface="Symbol" pitchFamily="18" charset="2"/>
              <a:buChar char="-"/>
              <a:defRPr sz="1125" i="0">
                <a:latin typeface="+mj-lt"/>
                <a:ea typeface="Open Sans Condensed Light" pitchFamily="34" charset="0"/>
                <a:cs typeface="Arial" pitchFamily="34" charset="0"/>
              </a:defRPr>
            </a:lvl4pPr>
            <a:lvl5pPr marL="1341740" indent="-181318">
              <a:buClr>
                <a:srgbClr val="D91B5C"/>
              </a:buClr>
              <a:buFont typeface="Symbol" pitchFamily="18" charset="2"/>
              <a:buChar char="-"/>
              <a:defRPr sz="1051" i="0">
                <a:latin typeface="+mj-lt"/>
                <a:ea typeface="Open Sans Condensed Light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Oberste Ebene</a:t>
            </a:r>
          </a:p>
          <a:p>
            <a:pPr marL="507686" marR="0" lvl="1" indent="-217580" algn="l" defTabSz="379385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963"/>
              </a:spcAft>
              <a:buClr>
                <a:srgbClr val="D91B5C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08FDE8B9-C574-3042-AAD3-08BCC16ED89B}"/>
              </a:ext>
            </a:extLst>
          </p:cNvPr>
          <p:cNvSpPr txBox="1">
            <a:spLocks/>
          </p:cNvSpPr>
          <p:nvPr userDrawn="1"/>
        </p:nvSpPr>
        <p:spPr>
          <a:xfrm>
            <a:off x="251520" y="4836403"/>
            <a:ext cx="901591" cy="30709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627063" indent="-241300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966788" indent="-192088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352550" indent="-192088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1739900" indent="-192088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fld id="{A98CE53F-62A2-4FE8-9EE1-6B6B56338E91}" type="slidenum">
              <a:rPr lang="de-DE" sz="1000" smtClean="0">
                <a:latin typeface="+mj-lt"/>
              </a:rPr>
              <a:pPr/>
              <a:t>‹Nr.›</a:t>
            </a:fld>
            <a:endParaRPr lang="de-DE" sz="1000">
              <a:latin typeface="+mj-lt"/>
            </a:endParaRPr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B6E92A35-6C9D-4A7A-83FF-871E665AD1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" y="559209"/>
            <a:ext cx="3315254" cy="307097"/>
          </a:xfrm>
          <a:prstGeom prst="rect">
            <a:avLst/>
          </a:prstGeom>
          <a:solidFill>
            <a:schemeClr val="accent2"/>
          </a:solidFill>
        </p:spPr>
        <p:txBody>
          <a:bodyPr wrap="none" lIns="288000" tIns="38684" rIns="77367" bIns="38684">
            <a:spAutoFit/>
          </a:bodyPr>
          <a:lstStyle>
            <a:lvl1pPr>
              <a:defRPr lang="de-DE" sz="1600" b="1" kern="0" cap="all" baseline="0" smtClean="0">
                <a:solidFill>
                  <a:schemeClr val="bg1"/>
                </a:solidFill>
                <a:latin typeface="+mj-lt"/>
                <a:ea typeface="Open Sans Condensed" pitchFamily="34" charset="0"/>
                <a:cs typeface="Arial" pitchFamily="34" charset="0"/>
              </a:defRPr>
            </a:lvl1pPr>
            <a:lvl2pPr>
              <a:defRPr lang="de-DE" sz="4100" kern="1200" smtClean="0">
                <a:latin typeface="Arial" charset="0"/>
                <a:ea typeface="Microsoft YaHei" charset="-122"/>
                <a:cs typeface="+mn-cs"/>
              </a:defRPr>
            </a:lvl2pPr>
            <a:lvl3pPr>
              <a:defRPr lang="de-DE" sz="4100" kern="1200" smtClean="0">
                <a:latin typeface="Arial" charset="0"/>
                <a:ea typeface="Microsoft YaHei" charset="-122"/>
                <a:cs typeface="+mn-cs"/>
              </a:defRPr>
            </a:lvl3pPr>
            <a:lvl4pPr>
              <a:defRPr lang="de-DE" sz="4100" kern="1200" smtClean="0">
                <a:latin typeface="Arial" charset="0"/>
                <a:ea typeface="Microsoft YaHei" charset="-122"/>
                <a:cs typeface="+mn-cs"/>
              </a:defRPr>
            </a:lvl4pPr>
            <a:lvl5pPr>
              <a:defRPr lang="de-DE" sz="4100" kern="1200">
                <a:latin typeface="Arial" charset="0"/>
                <a:ea typeface="Microsoft YaHei" charset="-122"/>
                <a:cs typeface="+mn-cs"/>
              </a:defRPr>
            </a:lvl5pPr>
          </a:lstStyle>
          <a:p>
            <a:r>
              <a:rPr lang="de-DE" sz="1600" kern="0" cap="all" baseline="0" dirty="0"/>
              <a:t>Untertitel hier eingeben</a:t>
            </a:r>
          </a:p>
        </p:txBody>
      </p:sp>
    </p:spTree>
    <p:extLst>
      <p:ext uri="{BB962C8B-B14F-4D97-AF65-F5344CB8AC3E}">
        <p14:creationId xmlns:p14="http://schemas.microsoft.com/office/powerpoint/2010/main" val="416111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 und sechs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320401"/>
            <a:ext cx="3735241" cy="421616"/>
          </a:xfrm>
          <a:prstGeom prst="rect">
            <a:avLst/>
          </a:prstGeom>
          <a:solidFill>
            <a:schemeClr val="accent1"/>
          </a:solidFill>
        </p:spPr>
        <p:txBody>
          <a:bodyPr wrap="none" lIns="288000" tIns="38684" rIns="77367" bIns="38684">
            <a:spAutoFit/>
          </a:bodyPr>
          <a:lstStyle>
            <a:lvl1pPr>
              <a:defRPr lang="de-DE" sz="2400" b="1" cap="all" baseline="0" dirty="0">
                <a:solidFill>
                  <a:schemeClr val="bg1"/>
                </a:solidFill>
                <a:ea typeface="Open Sans Condensed" pitchFamily="34" charset="0"/>
                <a:cs typeface="Arial" pitchFamily="34" charset="0"/>
              </a:defRPr>
            </a:lvl1pPr>
          </a:lstStyle>
          <a:p>
            <a:pPr marL="288904" lvl="0" indent="-288904"/>
            <a:r>
              <a:rPr lang="de-DE" dirty="0"/>
              <a:t>Titel hier eingeben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252000" y="1065600"/>
            <a:ext cx="2664296" cy="1512168"/>
          </a:xfrm>
          <a:prstGeom prst="rect">
            <a:avLst/>
          </a:prstGeom>
        </p:spPr>
        <p:txBody>
          <a:bodyPr lIns="77367" tIns="38684" rIns="77367" bIns="38684"/>
          <a:lstStyle>
            <a:lvl1pPr marL="143996" indent="-143996">
              <a:defRPr lang="de-DE" sz="1400" i="0" dirty="0">
                <a:latin typeface="+mj-lt"/>
                <a:ea typeface="Open Sans Condensed Light" pitchFamily="34" charset="0"/>
                <a:cs typeface="Arial" pitchFamily="34" charset="0"/>
              </a:defRPr>
            </a:lvl1pPr>
            <a:lvl2pPr marL="503987" indent="-143996">
              <a:defRPr lang="de-DE" sz="1400" i="0" baseline="0" dirty="0">
                <a:latin typeface="+mj-lt"/>
                <a:ea typeface="Open Sans Condensed Light" pitchFamily="34" charset="0"/>
                <a:cs typeface="Arial" pitchFamily="34" charset="0"/>
              </a:defRPr>
            </a:lvl2pPr>
            <a:lvl3pPr>
              <a:defRPr lang="de-DE" sz="1400" i="0" dirty="0">
                <a:latin typeface="+mj-lt"/>
                <a:ea typeface="Open Sans Condensed Light" pitchFamily="34" charset="0"/>
                <a:cs typeface="Arial" pitchFamily="34" charset="0"/>
              </a:defRPr>
            </a:lvl3pPr>
            <a:lvl4pPr>
              <a:defRPr lang="de-DE" sz="1400" i="0" dirty="0">
                <a:latin typeface="+mj-lt"/>
                <a:ea typeface="Open Sans Condensed Light" pitchFamily="34" charset="0"/>
                <a:cs typeface="Arial" pitchFamily="34" charset="0"/>
              </a:defRPr>
            </a:lvl4pPr>
            <a:lvl5pPr>
              <a:defRPr lang="de-DE" sz="1400" i="0" dirty="0">
                <a:latin typeface="+mj-lt"/>
                <a:ea typeface="Open Sans Condensed Light" pitchFamily="34" charset="0"/>
                <a:cs typeface="Arial" pitchFamily="34" charset="0"/>
              </a:defRPr>
            </a:lvl5pPr>
          </a:lstStyle>
          <a:p>
            <a:pPr lvl="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Erste Ebene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Zweite Ebene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idx="16" hasCustomPrompt="1"/>
          </p:nvPr>
        </p:nvSpPr>
        <p:spPr>
          <a:xfrm>
            <a:off x="3240092" y="1065600"/>
            <a:ext cx="2664296" cy="1512168"/>
          </a:xfrm>
          <a:prstGeom prst="rect">
            <a:avLst/>
          </a:prstGeom>
        </p:spPr>
        <p:txBody>
          <a:bodyPr lIns="77367" tIns="38684" rIns="77367" bIns="38684"/>
          <a:lstStyle>
            <a:lvl1pPr>
              <a:defRPr lang="de-DE" sz="1400" i="0" dirty="0">
                <a:latin typeface="+mj-lt"/>
                <a:ea typeface="Open Sans Condensed Light" pitchFamily="34" charset="0"/>
                <a:cs typeface="Arial" pitchFamily="34" charset="0"/>
              </a:defRPr>
            </a:lvl1pPr>
            <a:lvl2pPr>
              <a:defRPr lang="de-DE" sz="1400" i="0" baseline="0" dirty="0">
                <a:latin typeface="+mj-lt"/>
                <a:ea typeface="Open Sans Condensed Light" pitchFamily="34" charset="0"/>
                <a:cs typeface="Arial" pitchFamily="34" charset="0"/>
              </a:defRPr>
            </a:lvl2pPr>
            <a:lvl3pPr>
              <a:defRPr lang="de-DE" sz="1400" i="0" dirty="0">
                <a:latin typeface="+mj-lt"/>
                <a:ea typeface="Open Sans Condensed Light" pitchFamily="34" charset="0"/>
                <a:cs typeface="Arial" pitchFamily="34" charset="0"/>
              </a:defRPr>
            </a:lvl3pPr>
            <a:lvl4pPr>
              <a:defRPr lang="de-DE" sz="1400" i="0" dirty="0">
                <a:latin typeface="+mj-lt"/>
                <a:ea typeface="Open Sans Condensed Light" pitchFamily="34" charset="0"/>
                <a:cs typeface="Arial" pitchFamily="34" charset="0"/>
              </a:defRPr>
            </a:lvl4pPr>
            <a:lvl5pPr>
              <a:defRPr lang="de-DE" sz="1400" i="0" dirty="0">
                <a:latin typeface="+mj-lt"/>
                <a:ea typeface="Open Sans Condensed Light" pitchFamily="34" charset="0"/>
                <a:cs typeface="Arial" pitchFamily="34" charset="0"/>
              </a:defRPr>
            </a:lvl5pPr>
          </a:lstStyle>
          <a:p>
            <a:pPr marL="143996" lvl="0" indent="-143996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Textmasterformat bearbeiten</a:t>
            </a:r>
          </a:p>
          <a:p>
            <a:pPr marL="503987" lvl="1" indent="-143996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Zweite Ebene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28184" y="1065600"/>
            <a:ext cx="2664296" cy="1512168"/>
          </a:xfrm>
          <a:prstGeom prst="rect">
            <a:avLst/>
          </a:prstGeom>
        </p:spPr>
        <p:txBody>
          <a:bodyPr lIns="77367" tIns="38684" rIns="77367" bIns="38684"/>
          <a:lstStyle>
            <a:lvl1pPr>
              <a:defRPr lang="de-DE" sz="1400" i="0" dirty="0">
                <a:latin typeface="+mj-lt"/>
                <a:ea typeface="Open Sans Condensed Light" pitchFamily="34" charset="0"/>
                <a:cs typeface="Arial" pitchFamily="34" charset="0"/>
              </a:defRPr>
            </a:lvl1pPr>
            <a:lvl2pPr>
              <a:defRPr lang="de-DE" sz="1400" i="0" baseline="0" dirty="0">
                <a:latin typeface="+mj-lt"/>
                <a:ea typeface="Open Sans Condensed Light" pitchFamily="34" charset="0"/>
                <a:cs typeface="Arial" pitchFamily="34" charset="0"/>
              </a:defRPr>
            </a:lvl2pPr>
            <a:lvl3pPr>
              <a:defRPr lang="de-DE" sz="1400" i="0" dirty="0">
                <a:latin typeface="+mj-lt"/>
                <a:ea typeface="Open Sans Condensed Light" pitchFamily="34" charset="0"/>
                <a:cs typeface="Arial" pitchFamily="34" charset="0"/>
              </a:defRPr>
            </a:lvl3pPr>
            <a:lvl4pPr>
              <a:defRPr lang="de-DE" sz="1400" i="0" dirty="0">
                <a:latin typeface="+mj-lt"/>
                <a:ea typeface="Open Sans Condensed Light" pitchFamily="34" charset="0"/>
                <a:cs typeface="Arial" pitchFamily="34" charset="0"/>
              </a:defRPr>
            </a:lvl4pPr>
            <a:lvl5pPr>
              <a:defRPr lang="de-DE" sz="1400" i="0" dirty="0">
                <a:latin typeface="+mj-lt"/>
                <a:ea typeface="Open Sans Condensed Light" pitchFamily="34" charset="0"/>
                <a:cs typeface="Arial" pitchFamily="34" charset="0"/>
              </a:defRPr>
            </a:lvl5pPr>
          </a:lstStyle>
          <a:p>
            <a:pPr marL="143996" lvl="0" indent="-143996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Textmasterformat bearbeiten</a:t>
            </a:r>
          </a:p>
          <a:p>
            <a:pPr marL="503987" lvl="1" indent="-143996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Zweite Ebene</a:t>
            </a:r>
          </a:p>
          <a:p>
            <a:pPr lvl="2"/>
            <a:r>
              <a:rPr lang="de-DE" dirty="0" err="1"/>
              <a:t>ünfte</a:t>
            </a:r>
            <a:r>
              <a:rPr lang="de-DE" dirty="0"/>
              <a:t>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21" hasCustomPrompt="1"/>
          </p:nvPr>
        </p:nvSpPr>
        <p:spPr>
          <a:xfrm>
            <a:off x="252000" y="2787774"/>
            <a:ext cx="2664296" cy="1512168"/>
          </a:xfrm>
          <a:prstGeom prst="rect">
            <a:avLst/>
          </a:prstGeom>
        </p:spPr>
        <p:txBody>
          <a:bodyPr lIns="77367" tIns="38684" rIns="77367" bIns="38684"/>
          <a:lstStyle>
            <a:lvl1pPr>
              <a:defRPr lang="de-DE" sz="1400" i="0" dirty="0">
                <a:latin typeface="+mj-lt"/>
                <a:ea typeface="Open Sans Condensed Light" pitchFamily="34" charset="0"/>
                <a:cs typeface="Arial" pitchFamily="34" charset="0"/>
              </a:defRPr>
            </a:lvl1pPr>
            <a:lvl2pPr>
              <a:defRPr lang="de-DE" sz="1400" i="0" baseline="0" dirty="0">
                <a:latin typeface="+mj-lt"/>
                <a:ea typeface="Open Sans Condensed Light" pitchFamily="34" charset="0"/>
                <a:cs typeface="Arial" pitchFamily="34" charset="0"/>
              </a:defRPr>
            </a:lvl2pPr>
            <a:lvl3pPr>
              <a:defRPr lang="de-DE" sz="1400" i="0" dirty="0">
                <a:latin typeface="+mj-lt"/>
                <a:ea typeface="Open Sans Condensed Light" pitchFamily="34" charset="0"/>
                <a:cs typeface="Arial" pitchFamily="34" charset="0"/>
              </a:defRPr>
            </a:lvl3pPr>
            <a:lvl4pPr>
              <a:defRPr lang="de-DE" sz="1400" i="0" dirty="0">
                <a:latin typeface="+mj-lt"/>
                <a:ea typeface="Open Sans Condensed Light" pitchFamily="34" charset="0"/>
                <a:cs typeface="Arial" pitchFamily="34" charset="0"/>
              </a:defRPr>
            </a:lvl4pPr>
            <a:lvl5pPr>
              <a:defRPr lang="de-DE" sz="1400" i="0" dirty="0">
                <a:latin typeface="+mj-lt"/>
                <a:ea typeface="Open Sans Condensed Light" pitchFamily="34" charset="0"/>
                <a:cs typeface="Arial" pitchFamily="34" charset="0"/>
              </a:defRPr>
            </a:lvl5pPr>
          </a:lstStyle>
          <a:p>
            <a:pPr marL="143996" lvl="0" indent="-143996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Textmasterformat bearbeiten</a:t>
            </a:r>
          </a:p>
          <a:p>
            <a:pPr marL="503987" lvl="1" indent="-143996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Zweite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22" hasCustomPrompt="1"/>
          </p:nvPr>
        </p:nvSpPr>
        <p:spPr>
          <a:xfrm>
            <a:off x="3240092" y="2787774"/>
            <a:ext cx="2664296" cy="1512168"/>
          </a:xfrm>
          <a:prstGeom prst="rect">
            <a:avLst/>
          </a:prstGeom>
        </p:spPr>
        <p:txBody>
          <a:bodyPr lIns="77367" tIns="38684" rIns="77367" bIns="38684"/>
          <a:lstStyle>
            <a:lvl1pPr>
              <a:defRPr lang="de-DE" sz="1400" i="0" dirty="0">
                <a:latin typeface="+mj-lt"/>
                <a:ea typeface="Open Sans Condensed Light" pitchFamily="34" charset="0"/>
                <a:cs typeface="Arial" pitchFamily="34" charset="0"/>
              </a:defRPr>
            </a:lvl1pPr>
            <a:lvl2pPr>
              <a:defRPr lang="de-DE" sz="1400" i="0" baseline="0" dirty="0">
                <a:latin typeface="+mj-lt"/>
                <a:ea typeface="Open Sans Condensed Light" pitchFamily="34" charset="0"/>
                <a:cs typeface="Arial" pitchFamily="34" charset="0"/>
              </a:defRPr>
            </a:lvl2pPr>
            <a:lvl3pPr>
              <a:defRPr lang="de-DE" sz="1400" i="0" dirty="0">
                <a:latin typeface="+mj-lt"/>
                <a:ea typeface="Open Sans Condensed Light" pitchFamily="34" charset="0"/>
                <a:cs typeface="Arial" pitchFamily="34" charset="0"/>
              </a:defRPr>
            </a:lvl3pPr>
            <a:lvl4pPr>
              <a:defRPr lang="de-DE" sz="1400" i="0" dirty="0">
                <a:latin typeface="+mj-lt"/>
                <a:ea typeface="Open Sans Condensed Light" pitchFamily="34" charset="0"/>
                <a:cs typeface="Arial" pitchFamily="34" charset="0"/>
              </a:defRPr>
            </a:lvl4pPr>
            <a:lvl5pPr>
              <a:defRPr lang="de-DE" sz="1400" i="0" dirty="0">
                <a:latin typeface="+mj-lt"/>
                <a:ea typeface="Open Sans Condensed Light" pitchFamily="34" charset="0"/>
                <a:cs typeface="Arial" pitchFamily="34" charset="0"/>
              </a:defRPr>
            </a:lvl5pPr>
          </a:lstStyle>
          <a:p>
            <a:pPr marL="143996" lvl="0" indent="-143996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Textmasterformat bearbeiten</a:t>
            </a:r>
          </a:p>
          <a:p>
            <a:pPr marL="503987" lvl="1" indent="-143996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Zweite Ebene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23" hasCustomPrompt="1"/>
          </p:nvPr>
        </p:nvSpPr>
        <p:spPr>
          <a:xfrm>
            <a:off x="6228184" y="2787774"/>
            <a:ext cx="2664296" cy="1512168"/>
          </a:xfrm>
          <a:prstGeom prst="rect">
            <a:avLst/>
          </a:prstGeom>
        </p:spPr>
        <p:txBody>
          <a:bodyPr lIns="77367" tIns="38684" rIns="77367" bIns="38684"/>
          <a:lstStyle>
            <a:lvl1pPr>
              <a:defRPr lang="de-DE" sz="1400" i="0" dirty="0">
                <a:latin typeface="+mj-lt"/>
                <a:ea typeface="Open Sans Condensed Light" pitchFamily="34" charset="0"/>
                <a:cs typeface="Arial" pitchFamily="34" charset="0"/>
              </a:defRPr>
            </a:lvl1pPr>
            <a:lvl2pPr>
              <a:defRPr lang="de-DE" sz="1400" i="0" baseline="0" dirty="0">
                <a:latin typeface="+mj-lt"/>
                <a:ea typeface="Open Sans Condensed Light" pitchFamily="34" charset="0"/>
                <a:cs typeface="Arial" pitchFamily="34" charset="0"/>
              </a:defRPr>
            </a:lvl2pPr>
            <a:lvl3pPr>
              <a:defRPr lang="de-DE" sz="1400" i="0" dirty="0">
                <a:latin typeface="+mj-lt"/>
                <a:ea typeface="Open Sans Condensed Light" pitchFamily="34" charset="0"/>
                <a:cs typeface="Arial" pitchFamily="34" charset="0"/>
              </a:defRPr>
            </a:lvl3pPr>
            <a:lvl4pPr>
              <a:defRPr lang="de-DE" sz="1400" i="0" dirty="0">
                <a:latin typeface="+mj-lt"/>
                <a:ea typeface="Open Sans Condensed Light" pitchFamily="34" charset="0"/>
                <a:cs typeface="Arial" pitchFamily="34" charset="0"/>
              </a:defRPr>
            </a:lvl4pPr>
            <a:lvl5pPr>
              <a:defRPr lang="de-DE" sz="1400" i="0" dirty="0">
                <a:latin typeface="+mj-lt"/>
                <a:ea typeface="Open Sans Condensed Light" pitchFamily="34" charset="0"/>
                <a:cs typeface="Arial" pitchFamily="34" charset="0"/>
              </a:defRPr>
            </a:lvl5pPr>
          </a:lstStyle>
          <a:p>
            <a:pPr marL="143996" lvl="0" indent="-143996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Textmasterformat bearbeiten</a:t>
            </a:r>
          </a:p>
          <a:p>
            <a:pPr marL="503987" lvl="1" indent="-143996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Zweite Ebene</a:t>
            </a:r>
          </a:p>
        </p:txBody>
      </p:sp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1E391100-8F79-F04D-AFB0-9EB6E94E91F6}"/>
              </a:ext>
            </a:extLst>
          </p:cNvPr>
          <p:cNvSpPr txBox="1">
            <a:spLocks/>
          </p:cNvSpPr>
          <p:nvPr userDrawn="1"/>
        </p:nvSpPr>
        <p:spPr>
          <a:xfrm>
            <a:off x="251520" y="4836403"/>
            <a:ext cx="901591" cy="30709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627063" indent="-241300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966788" indent="-192088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352550" indent="-192088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1739900" indent="-192088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fld id="{A98CE53F-62A2-4FE8-9EE1-6B6B56338E91}" type="slidenum">
              <a:rPr lang="de-DE" sz="1000" smtClean="0">
                <a:latin typeface="+mj-lt"/>
              </a:rPr>
              <a:pPr/>
              <a:t>‹Nr.›</a:t>
            </a:fld>
            <a:endParaRPr lang="de-DE" sz="1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0541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schnit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" y="2308900"/>
            <a:ext cx="4261026" cy="478874"/>
          </a:xfrm>
          <a:prstGeom prst="rect">
            <a:avLst/>
          </a:prstGeom>
          <a:solidFill>
            <a:schemeClr val="accent1"/>
          </a:solidFill>
        </p:spPr>
        <p:txBody>
          <a:bodyPr wrap="none" lIns="288000" tIns="38684" rIns="77367" bIns="38684">
            <a:spAutoFit/>
          </a:bodyPr>
          <a:lstStyle>
            <a:lvl1pPr algn="l">
              <a:defRPr sz="2800" b="1" cap="all" baseline="0">
                <a:solidFill>
                  <a:schemeClr val="bg1"/>
                </a:solidFill>
                <a:latin typeface="+mj-lt"/>
                <a:ea typeface="Open Sans Condensed" pitchFamily="34" charset="0"/>
                <a:cs typeface="Arial" pitchFamily="34" charset="0"/>
              </a:defRPr>
            </a:lvl1pPr>
          </a:lstStyle>
          <a:p>
            <a:r>
              <a:rPr lang="de-DE" dirty="0"/>
              <a:t>Bedankender Club</a:t>
            </a:r>
          </a:p>
        </p:txBody>
      </p:sp>
      <p:pic>
        <p:nvPicPr>
          <p:cNvPr id="4" name="Picture 3" descr="A picture containing clock, computer&#10;&#10;Description automatically generated">
            <a:extLst>
              <a:ext uri="{FF2B5EF4-FFF2-40B4-BE49-F238E27FC236}">
                <a16:creationId xmlns:a16="http://schemas.microsoft.com/office/drawing/2014/main" id="{D63FCCCE-A8A5-C24D-B0D0-F20FF8C57A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55526"/>
            <a:ext cx="1790080" cy="158414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A2098A-4CCC-4641-AAEE-58FD2B9EB4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3148013"/>
            <a:ext cx="3816350" cy="11525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15ED2154-DAC1-D140-B580-537EABF7A87F}"/>
              </a:ext>
            </a:extLst>
          </p:cNvPr>
          <p:cNvSpPr txBox="1">
            <a:spLocks/>
          </p:cNvSpPr>
          <p:nvPr userDrawn="1"/>
        </p:nvSpPr>
        <p:spPr>
          <a:xfrm>
            <a:off x="251520" y="4836403"/>
            <a:ext cx="901591" cy="30709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627063" indent="-241300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966788" indent="-192088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352550" indent="-192088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1739900" indent="-192088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fld id="{A98CE53F-62A2-4FE8-9EE1-6B6B56338E91}" type="slidenum">
              <a:rPr lang="de-DE" sz="1000" smtClean="0">
                <a:latin typeface="+mj-lt"/>
              </a:rPr>
              <a:pPr/>
              <a:t>‹Nr.›</a:t>
            </a:fld>
            <a:endParaRPr lang="de-DE" sz="1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931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Abschnit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" y="2308900"/>
            <a:ext cx="4261026" cy="478874"/>
          </a:xfrm>
          <a:prstGeom prst="rect">
            <a:avLst/>
          </a:prstGeom>
          <a:solidFill>
            <a:schemeClr val="accent1"/>
          </a:solidFill>
        </p:spPr>
        <p:txBody>
          <a:bodyPr wrap="none" lIns="288000" tIns="38684" rIns="77367" bIns="38684">
            <a:spAutoFit/>
          </a:bodyPr>
          <a:lstStyle>
            <a:lvl1pPr algn="l">
              <a:defRPr sz="2800" b="1" cap="all" baseline="0">
                <a:solidFill>
                  <a:schemeClr val="bg1"/>
                </a:solidFill>
                <a:latin typeface="+mj-lt"/>
                <a:ea typeface="Open Sans Condensed" pitchFamily="34" charset="0"/>
                <a:cs typeface="Arial" pitchFamily="34" charset="0"/>
              </a:defRPr>
            </a:lvl1pPr>
          </a:lstStyle>
          <a:p>
            <a:r>
              <a:rPr lang="de-DE" dirty="0"/>
              <a:t>Bedankender Club</a:t>
            </a:r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2D69CA7B-4B52-436A-A36A-C6233A394BDD}"/>
              </a:ext>
            </a:extLst>
          </p:cNvPr>
          <p:cNvSpPr txBox="1">
            <a:spLocks/>
          </p:cNvSpPr>
          <p:nvPr userDrawn="1"/>
        </p:nvSpPr>
        <p:spPr>
          <a:xfrm>
            <a:off x="252000" y="3219822"/>
            <a:ext cx="3383896" cy="1319548"/>
          </a:xfrm>
          <a:prstGeom prst="rect">
            <a:avLst/>
          </a:prstGeom>
        </p:spPr>
        <p:txBody>
          <a:bodyPr/>
          <a:lstStyle>
            <a:lvl1pPr marL="288904" indent="-28890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27015" indent="-241283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9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966716" indent="-19207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7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1352450" indent="-19207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4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4pPr>
            <a:lvl5pPr marL="1739771" indent="-19207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5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5pPr>
            <a:lvl6pPr marL="2127443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6pPr>
            <a:lvl7pPr marL="2514251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7pPr>
            <a:lvl8pPr marL="2901061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8pPr>
            <a:lvl9pPr marL="3287868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Aft>
                <a:spcPts val="600"/>
              </a:spcAft>
              <a:buClr>
                <a:schemeClr val="accent1"/>
              </a:buClr>
            </a:pPr>
            <a:r>
              <a:rPr lang="de-DE" sz="1800" dirty="0">
                <a:latin typeface="+mj-lt"/>
                <a:ea typeface="Open Sans Condensed Light" pitchFamily="34" charset="0"/>
                <a:cs typeface="Arial" pitchFamily="34" charset="0"/>
              </a:rPr>
              <a:t>Kontakt:</a:t>
            </a:r>
          </a:p>
          <a:p>
            <a:pPr marL="0" indent="0">
              <a:spcAft>
                <a:spcPts val="600"/>
              </a:spcAft>
              <a:buClr>
                <a:schemeClr val="accent1"/>
              </a:buClr>
            </a:pPr>
            <a:r>
              <a:rPr lang="de-DE" sz="1800" dirty="0">
                <a:latin typeface="+mj-lt"/>
                <a:ea typeface="Open Sans Condensed Light" pitchFamily="34" charset="0"/>
                <a:cs typeface="Arial" pitchFamily="34" charset="0"/>
              </a:rPr>
              <a:t>Ressort Interne Kommunikation </a:t>
            </a:r>
            <a:r>
              <a:rPr lang="de-DE" sz="1800" dirty="0">
                <a:latin typeface="+mj-lt"/>
                <a:ea typeface="Open Sans Condensed Light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kommunikation@rotaract.de</a:t>
            </a:r>
            <a:endParaRPr lang="de-DE" sz="1800" dirty="0">
              <a:latin typeface="+mj-lt"/>
              <a:ea typeface="Open Sans Condensed Light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de-DE" sz="1800" kern="0" dirty="0"/>
          </a:p>
        </p:txBody>
      </p:sp>
    </p:spTree>
    <p:extLst>
      <p:ext uri="{BB962C8B-B14F-4D97-AF65-F5344CB8AC3E}">
        <p14:creationId xmlns:p14="http://schemas.microsoft.com/office/powerpoint/2010/main" val="280173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einzeilig_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" y="2063164"/>
            <a:ext cx="4536743" cy="478874"/>
          </a:xfrm>
          <a:prstGeom prst="rect">
            <a:avLst/>
          </a:prstGeom>
          <a:solidFill>
            <a:schemeClr val="accent1"/>
          </a:solidFill>
        </p:spPr>
        <p:txBody>
          <a:bodyPr wrap="none" lIns="288000" tIns="38684" rIns="77367" bIns="38684">
            <a:spAutoFit/>
          </a:bodyPr>
          <a:lstStyle>
            <a:lvl1pPr>
              <a:defRPr lang="de-DE" sz="2800" b="1" kern="0" cap="all" baseline="0" dirty="0">
                <a:solidFill>
                  <a:schemeClr val="bg1"/>
                </a:solidFill>
                <a:ea typeface="Open Sans Condensed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TITEL HIER EINTRAGEN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" y="2632618"/>
            <a:ext cx="3844245" cy="335758"/>
          </a:xfrm>
          <a:prstGeom prst="rect">
            <a:avLst/>
          </a:prstGeom>
          <a:solidFill>
            <a:schemeClr val="accent2"/>
          </a:solidFill>
        </p:spPr>
        <p:txBody>
          <a:bodyPr wrap="none" lIns="288000" tIns="38684" rIns="77367" bIns="38684">
            <a:spAutoFit/>
          </a:bodyPr>
          <a:lstStyle>
            <a:lvl1pPr>
              <a:defRPr lang="de-DE" sz="1800" b="1" kern="0" cap="all" baseline="0" dirty="0">
                <a:solidFill>
                  <a:schemeClr val="bg1"/>
                </a:solidFill>
                <a:latin typeface="+mj-lt"/>
                <a:ea typeface="Open Sans Condensed" pitchFamily="34" charset="0"/>
                <a:cs typeface="Arial" pitchFamily="34" charset="0"/>
              </a:defRPr>
            </a:lvl1pPr>
          </a:lstStyle>
          <a:p>
            <a:pPr lvl="0">
              <a:spcAft>
                <a:spcPct val="0"/>
              </a:spcAft>
            </a:pPr>
            <a:r>
              <a:rPr lang="de-DE" dirty="0"/>
              <a:t>UNTERTITEL HIER EINTRAGEN</a:t>
            </a:r>
          </a:p>
        </p:txBody>
      </p:sp>
    </p:spTree>
    <p:extLst>
      <p:ext uri="{BB962C8B-B14F-4D97-AF65-F5344CB8AC3E}">
        <p14:creationId xmlns:p14="http://schemas.microsoft.com/office/powerpoint/2010/main" val="52192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" y="2063164"/>
            <a:ext cx="4536743" cy="478874"/>
          </a:xfrm>
          <a:prstGeom prst="rect">
            <a:avLst/>
          </a:prstGeom>
          <a:solidFill>
            <a:schemeClr val="accent1"/>
          </a:solidFill>
        </p:spPr>
        <p:txBody>
          <a:bodyPr wrap="none" lIns="288000" tIns="38684" rIns="77367" bIns="38684">
            <a:spAutoFit/>
          </a:bodyPr>
          <a:lstStyle>
            <a:lvl1pPr>
              <a:defRPr lang="de-DE" sz="2800" b="1" kern="0" cap="all" baseline="0" dirty="0">
                <a:solidFill>
                  <a:schemeClr val="bg1"/>
                </a:solidFill>
                <a:ea typeface="Open Sans Condensed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TITEL HIER EINTRAGEN</a:t>
            </a:r>
          </a:p>
        </p:txBody>
      </p:sp>
    </p:spTree>
    <p:extLst>
      <p:ext uri="{BB962C8B-B14F-4D97-AF65-F5344CB8AC3E}">
        <p14:creationId xmlns:p14="http://schemas.microsoft.com/office/powerpoint/2010/main" val="205611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zweizeilig_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062800"/>
            <a:ext cx="5631594" cy="478874"/>
          </a:xfrm>
          <a:prstGeom prst="rect">
            <a:avLst/>
          </a:prstGeom>
          <a:solidFill>
            <a:schemeClr val="accent1"/>
          </a:solidFill>
        </p:spPr>
        <p:txBody>
          <a:bodyPr wrap="none" lIns="288000" tIns="38684" rIns="77367" bIns="38684">
            <a:spAutoFit/>
          </a:bodyPr>
          <a:lstStyle>
            <a:lvl1pPr>
              <a:defRPr lang="de-DE" sz="2800" b="1" kern="0" cap="all" baseline="0" dirty="0" smtClean="0">
                <a:solidFill>
                  <a:schemeClr val="bg1"/>
                </a:solidFill>
                <a:latin typeface="+mj-lt"/>
                <a:ea typeface="Open Sans Condensed" pitchFamily="34" charset="0"/>
                <a:cs typeface="Arial" pitchFamily="34" charset="0"/>
              </a:defRPr>
            </a:lvl1pPr>
            <a:lvl2pPr>
              <a:defRPr lang="de-DE" sz="4100" kern="1200" dirty="0" smtClean="0">
                <a:latin typeface="Arial" charset="0"/>
                <a:ea typeface="Microsoft YaHei" charset="-122"/>
                <a:cs typeface="+mn-cs"/>
              </a:defRPr>
            </a:lvl2pPr>
            <a:lvl3pPr>
              <a:defRPr lang="de-DE" sz="4100" kern="1200" dirty="0" smtClean="0">
                <a:latin typeface="Arial" charset="0"/>
                <a:ea typeface="Microsoft YaHei" charset="-122"/>
                <a:cs typeface="+mn-cs"/>
              </a:defRPr>
            </a:lvl3pPr>
            <a:lvl4pPr>
              <a:defRPr lang="de-DE" sz="4100" kern="1200" dirty="0" smtClean="0">
                <a:latin typeface="Arial" charset="0"/>
                <a:ea typeface="Microsoft YaHei" charset="-122"/>
                <a:cs typeface="+mn-cs"/>
              </a:defRPr>
            </a:lvl4pPr>
            <a:lvl5pPr>
              <a:defRPr lang="de-DE" sz="4100" kern="1200" dirty="0">
                <a:latin typeface="Arial" charset="0"/>
                <a:ea typeface="Microsoft YaHei" charset="-122"/>
                <a:cs typeface="+mn-cs"/>
              </a:defRPr>
            </a:lvl5pPr>
          </a:lstStyle>
          <a:p>
            <a:pPr lvl="0" defTabSz="379395">
              <a:spcAft>
                <a:spcPct val="0"/>
              </a:spcAft>
            </a:pPr>
            <a:r>
              <a:rPr lang="de-DE" dirty="0"/>
              <a:t>Die Zweite Zeile dann hier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" y="1516812"/>
            <a:ext cx="4536743" cy="478874"/>
          </a:xfrm>
          <a:prstGeom prst="rect">
            <a:avLst/>
          </a:prstGeom>
          <a:solidFill>
            <a:schemeClr val="accent1"/>
          </a:solidFill>
        </p:spPr>
        <p:txBody>
          <a:bodyPr wrap="none" lIns="288000" tIns="38684" rIns="77367" bIns="38684">
            <a:spAutoFit/>
          </a:bodyPr>
          <a:lstStyle>
            <a:lvl1pPr>
              <a:defRPr lang="de-DE" sz="2800" b="1" kern="0" cap="all" baseline="0" dirty="0">
                <a:solidFill>
                  <a:schemeClr val="bg1"/>
                </a:solidFill>
                <a:ea typeface="Open Sans Condensed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TITEL HIER EINTRAGEN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" y="2632618"/>
            <a:ext cx="3844245" cy="335758"/>
          </a:xfrm>
          <a:prstGeom prst="rect">
            <a:avLst/>
          </a:prstGeom>
          <a:solidFill>
            <a:schemeClr val="accent2"/>
          </a:solidFill>
        </p:spPr>
        <p:txBody>
          <a:bodyPr wrap="none" lIns="288000" tIns="38684" rIns="77367" bIns="38684">
            <a:spAutoFit/>
          </a:bodyPr>
          <a:lstStyle>
            <a:lvl1pPr>
              <a:defRPr lang="de-DE" sz="1800" b="1" kern="0" cap="all" baseline="0" dirty="0">
                <a:solidFill>
                  <a:schemeClr val="bg1"/>
                </a:solidFill>
                <a:latin typeface="+mj-lt"/>
                <a:ea typeface="Open Sans Condensed" pitchFamily="34" charset="0"/>
                <a:cs typeface="Arial" pitchFamily="34" charset="0"/>
              </a:defRPr>
            </a:lvl1pPr>
          </a:lstStyle>
          <a:p>
            <a:pPr lvl="0">
              <a:spcAft>
                <a:spcPct val="0"/>
              </a:spcAft>
            </a:pPr>
            <a:r>
              <a:rPr lang="de-DE" dirty="0"/>
              <a:t>UNTERTITEL HIER EINTRAGEN</a:t>
            </a:r>
          </a:p>
        </p:txBody>
      </p:sp>
    </p:spTree>
    <p:extLst>
      <p:ext uri="{BB962C8B-B14F-4D97-AF65-F5344CB8AC3E}">
        <p14:creationId xmlns:p14="http://schemas.microsoft.com/office/powerpoint/2010/main" val="264428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_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" y="1516812"/>
            <a:ext cx="4536743" cy="478874"/>
          </a:xfrm>
          <a:prstGeom prst="rect">
            <a:avLst/>
          </a:prstGeom>
          <a:solidFill>
            <a:schemeClr val="accent1"/>
          </a:solidFill>
        </p:spPr>
        <p:txBody>
          <a:bodyPr wrap="none" lIns="288000" tIns="38684" rIns="77367" bIns="38684">
            <a:spAutoFit/>
          </a:bodyPr>
          <a:lstStyle>
            <a:lvl1pPr>
              <a:defRPr lang="de-DE" sz="2800" b="1" kern="0" cap="all" baseline="0" dirty="0">
                <a:solidFill>
                  <a:schemeClr val="bg1"/>
                </a:solidFill>
                <a:ea typeface="Open Sans Condensed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TITEL HIER EINTRAGEN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3" y="2061447"/>
            <a:ext cx="5631594" cy="478874"/>
          </a:xfrm>
          <a:prstGeom prst="rect">
            <a:avLst/>
          </a:prstGeom>
          <a:solidFill>
            <a:schemeClr val="accent1"/>
          </a:solidFill>
        </p:spPr>
        <p:txBody>
          <a:bodyPr wrap="none" lIns="288000" tIns="38684" rIns="77367" bIns="38684">
            <a:spAutoFit/>
          </a:bodyPr>
          <a:lstStyle>
            <a:lvl1pPr>
              <a:defRPr lang="de-DE" sz="2800" b="1" kern="0" cap="all" baseline="0" smtClean="0">
                <a:solidFill>
                  <a:schemeClr val="bg1"/>
                </a:solidFill>
                <a:latin typeface="+mj-lt"/>
                <a:ea typeface="Open Sans Condensed" pitchFamily="34" charset="0"/>
                <a:cs typeface="Arial" pitchFamily="34" charset="0"/>
              </a:defRPr>
            </a:lvl1pPr>
            <a:lvl2pPr>
              <a:defRPr lang="de-DE" sz="4100" kern="1200" smtClean="0">
                <a:latin typeface="Arial" charset="0"/>
                <a:ea typeface="Microsoft YaHei" charset="-122"/>
                <a:cs typeface="+mn-cs"/>
              </a:defRPr>
            </a:lvl2pPr>
            <a:lvl3pPr>
              <a:defRPr lang="de-DE" sz="4100" kern="1200" smtClean="0">
                <a:latin typeface="Arial" charset="0"/>
                <a:ea typeface="Microsoft YaHei" charset="-122"/>
                <a:cs typeface="+mn-cs"/>
              </a:defRPr>
            </a:lvl3pPr>
            <a:lvl4pPr>
              <a:defRPr lang="de-DE" sz="4100" kern="1200" smtClean="0">
                <a:latin typeface="Arial" charset="0"/>
                <a:ea typeface="Microsoft YaHei" charset="-122"/>
                <a:cs typeface="+mn-cs"/>
              </a:defRPr>
            </a:lvl4pPr>
            <a:lvl5pPr>
              <a:defRPr lang="de-DE" sz="4100" kern="1200">
                <a:latin typeface="Arial" charset="0"/>
                <a:ea typeface="Microsoft YaHei" charset="-122"/>
                <a:cs typeface="+mn-cs"/>
              </a:defRPr>
            </a:lvl5pPr>
          </a:lstStyle>
          <a:p>
            <a:r>
              <a:rPr lang="de-DE" sz="2800" cap="all" baseline="0" dirty="0"/>
              <a:t>DIE ZWEITE ZEILE DANN HIER</a:t>
            </a:r>
          </a:p>
        </p:txBody>
      </p:sp>
    </p:spTree>
    <p:extLst>
      <p:ext uri="{BB962C8B-B14F-4D97-AF65-F5344CB8AC3E}">
        <p14:creationId xmlns:p14="http://schemas.microsoft.com/office/powerpoint/2010/main" val="328282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6" y="321316"/>
            <a:ext cx="3735241" cy="421616"/>
          </a:xfrm>
          <a:prstGeom prst="rect">
            <a:avLst/>
          </a:prstGeom>
          <a:solidFill>
            <a:schemeClr val="accent1"/>
          </a:solidFill>
        </p:spPr>
        <p:txBody>
          <a:bodyPr wrap="none" lIns="288000" tIns="38684" rIns="77367" bIns="38684">
            <a:spAutoFit/>
          </a:bodyPr>
          <a:lstStyle>
            <a:lvl1pPr algn="l">
              <a:defRPr sz="2400" b="1" cap="all" baseline="0">
                <a:solidFill>
                  <a:schemeClr val="bg1"/>
                </a:solidFill>
                <a:latin typeface="+mj-lt"/>
                <a:ea typeface="Open Sans Condensed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 hier eingeben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4" hasCustomPrompt="1"/>
          </p:nvPr>
        </p:nvSpPr>
        <p:spPr>
          <a:xfrm>
            <a:off x="252000" y="1064247"/>
            <a:ext cx="8640480" cy="3475123"/>
          </a:xfrm>
          <a:prstGeom prst="rect">
            <a:avLst/>
          </a:prstGeom>
        </p:spPr>
        <p:txBody>
          <a:bodyPr lIns="77367" tIns="38684" rIns="77367" bIns="38684"/>
          <a:lstStyle>
            <a:lvl1pPr marL="288904" indent="-288904">
              <a:buClr>
                <a:schemeClr val="accent1"/>
              </a:buClr>
              <a:buFont typeface="Wingdings" panose="05000000000000000000" pitchFamily="2" charset="2"/>
              <a:buChar char="§"/>
              <a:defRPr sz="2000" i="0">
                <a:latin typeface="+mj-lt"/>
                <a:ea typeface="Open Sans Condensed Light" pitchFamily="34" charset="0"/>
                <a:cs typeface="Arial" pitchFamily="34" charset="0"/>
              </a:defRPr>
            </a:lvl1pPr>
            <a:lvl2pPr marL="507686" marR="0" indent="-217580" algn="l" defTabSz="379385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963"/>
              </a:spcAft>
              <a:buClr>
                <a:srgbClr val="D91B5C"/>
              </a:buClr>
              <a:buSzPct val="100000"/>
              <a:buFont typeface="Wingdings" panose="05000000000000000000" pitchFamily="2" charset="2"/>
              <a:buChar char="§"/>
              <a:tabLst/>
              <a:defRPr lang="de-DE" sz="1800" i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2pPr>
            <a:lvl3pPr marL="751658" indent="-171446">
              <a:buClr>
                <a:srgbClr val="D91B5C"/>
              </a:buClr>
              <a:buFont typeface="Wingdings" panose="05000000000000000000" pitchFamily="2" charset="2"/>
              <a:buChar char="§"/>
              <a:defRPr sz="1800" i="0">
                <a:latin typeface="+mj-lt"/>
                <a:ea typeface="Open Sans Condensed Light" pitchFamily="34" charset="0"/>
                <a:cs typeface="Arial" pitchFamily="34" charset="0"/>
              </a:defRPr>
            </a:lvl3pPr>
            <a:lvl4pPr marL="1051634" indent="-181318">
              <a:buClr>
                <a:srgbClr val="D91B5C"/>
              </a:buClr>
              <a:buFont typeface="Symbol" pitchFamily="18" charset="2"/>
              <a:buChar char="-"/>
              <a:defRPr sz="1125" i="0">
                <a:latin typeface="+mj-lt"/>
                <a:ea typeface="Open Sans Condensed Light" pitchFamily="34" charset="0"/>
                <a:cs typeface="Arial" pitchFamily="34" charset="0"/>
              </a:defRPr>
            </a:lvl4pPr>
            <a:lvl5pPr marL="1341740" indent="-181318">
              <a:buClr>
                <a:srgbClr val="D91B5C"/>
              </a:buClr>
              <a:buFont typeface="Symbol" pitchFamily="18" charset="2"/>
              <a:buChar char="-"/>
              <a:defRPr sz="1051" i="0">
                <a:latin typeface="+mj-lt"/>
                <a:ea typeface="Open Sans Condensed Light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Oberste Ebene</a:t>
            </a:r>
          </a:p>
          <a:p>
            <a:pPr marL="507686" marR="0" lvl="1" indent="-217580" algn="l" defTabSz="379385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963"/>
              </a:spcAft>
              <a:buClr>
                <a:srgbClr val="D91B5C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oliennummernplatzhalter 2">
            <a:extLst>
              <a:ext uri="{FF2B5EF4-FFF2-40B4-BE49-F238E27FC236}">
                <a16:creationId xmlns:a16="http://schemas.microsoft.com/office/drawing/2014/main" id="{31BFA0CE-1CA3-574F-93C1-5DEEFA5BDBB6}"/>
              </a:ext>
            </a:extLst>
          </p:cNvPr>
          <p:cNvSpPr txBox="1">
            <a:spLocks/>
          </p:cNvSpPr>
          <p:nvPr userDrawn="1"/>
        </p:nvSpPr>
        <p:spPr>
          <a:xfrm>
            <a:off x="251520" y="4836403"/>
            <a:ext cx="901591" cy="30709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627063" indent="-241300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966788" indent="-192088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352550" indent="-192088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1739900" indent="-192088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fld id="{A98CE53F-62A2-4FE8-9EE1-6B6B56338E91}" type="slidenum">
              <a:rPr lang="de-DE" sz="1000" smtClean="0">
                <a:latin typeface="+mj-lt"/>
              </a:rPr>
              <a:pPr/>
              <a:t>‹Nr.›</a:t>
            </a:fld>
            <a:endParaRPr lang="de-DE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154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6" y="90000"/>
            <a:ext cx="3735241" cy="421616"/>
          </a:xfrm>
          <a:prstGeom prst="rect">
            <a:avLst/>
          </a:prstGeom>
          <a:solidFill>
            <a:schemeClr val="accent1"/>
          </a:solidFill>
        </p:spPr>
        <p:txBody>
          <a:bodyPr wrap="none" lIns="288000" tIns="38684" rIns="77367" bIns="38684">
            <a:spAutoFit/>
          </a:bodyPr>
          <a:lstStyle>
            <a:lvl1pPr algn="l">
              <a:defRPr sz="2400" b="1" cap="all" baseline="0">
                <a:solidFill>
                  <a:schemeClr val="bg1"/>
                </a:solidFill>
                <a:latin typeface="+mj-lt"/>
                <a:ea typeface="Open Sans Condensed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 hier eingeben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idx="14" hasCustomPrompt="1"/>
          </p:nvPr>
        </p:nvSpPr>
        <p:spPr>
          <a:xfrm>
            <a:off x="252000" y="1064247"/>
            <a:ext cx="8640000" cy="3475123"/>
          </a:xfrm>
          <a:prstGeom prst="rect">
            <a:avLst/>
          </a:prstGeom>
        </p:spPr>
        <p:txBody>
          <a:bodyPr lIns="77367" tIns="38684" rIns="77367" bIns="38684"/>
          <a:lstStyle>
            <a:lvl1pPr marL="288904" indent="-288904">
              <a:buClr>
                <a:schemeClr val="accent1"/>
              </a:buClr>
              <a:buFont typeface="Wingdings" panose="05000000000000000000" pitchFamily="2" charset="2"/>
              <a:buChar char="§"/>
              <a:defRPr sz="2000" i="0">
                <a:latin typeface="+mj-lt"/>
                <a:ea typeface="Open Sans Condensed Light" pitchFamily="34" charset="0"/>
                <a:cs typeface="Arial" pitchFamily="34" charset="0"/>
              </a:defRPr>
            </a:lvl1pPr>
            <a:lvl2pPr marL="507686" marR="0" indent="-217580" algn="l" defTabSz="379385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963"/>
              </a:spcAft>
              <a:buClr>
                <a:srgbClr val="D91B5C"/>
              </a:buClr>
              <a:buSzPct val="100000"/>
              <a:buFont typeface="Wingdings" panose="05000000000000000000" pitchFamily="2" charset="2"/>
              <a:buChar char="§"/>
              <a:tabLst/>
              <a:defRPr lang="de-DE" sz="1800" i="0" dirty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2pPr>
            <a:lvl3pPr marL="751658" indent="-171446">
              <a:buClr>
                <a:srgbClr val="D91B5C"/>
              </a:buClr>
              <a:buFont typeface="Wingdings" panose="05000000000000000000" pitchFamily="2" charset="2"/>
              <a:buChar char="§"/>
              <a:defRPr sz="1800" i="0">
                <a:latin typeface="+mj-lt"/>
                <a:ea typeface="Open Sans Condensed Light" pitchFamily="34" charset="0"/>
                <a:cs typeface="Arial" pitchFamily="34" charset="0"/>
              </a:defRPr>
            </a:lvl3pPr>
            <a:lvl4pPr marL="1051634" indent="-181318">
              <a:buClr>
                <a:srgbClr val="D91B5C"/>
              </a:buClr>
              <a:buFont typeface="Symbol" pitchFamily="18" charset="2"/>
              <a:buChar char="-"/>
              <a:defRPr sz="1125" i="0">
                <a:latin typeface="+mj-lt"/>
                <a:ea typeface="Open Sans Condensed Light" pitchFamily="34" charset="0"/>
                <a:cs typeface="Arial" pitchFamily="34" charset="0"/>
              </a:defRPr>
            </a:lvl4pPr>
            <a:lvl5pPr marL="1341740" indent="-181318">
              <a:buClr>
                <a:srgbClr val="D91B5C"/>
              </a:buClr>
              <a:buFont typeface="Symbol" pitchFamily="18" charset="2"/>
              <a:buChar char="-"/>
              <a:defRPr sz="1051" i="0">
                <a:latin typeface="+mj-lt"/>
                <a:ea typeface="Open Sans Condensed Light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Oberste Ebene</a:t>
            </a:r>
          </a:p>
          <a:p>
            <a:pPr marL="507686" marR="0" lvl="1" indent="-217580" algn="l" defTabSz="379385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963"/>
              </a:spcAft>
              <a:buClr>
                <a:srgbClr val="D91B5C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55535"/>
            <a:ext cx="3305636" cy="421616"/>
          </a:xfrm>
          <a:prstGeom prst="rect">
            <a:avLst/>
          </a:prstGeom>
          <a:solidFill>
            <a:schemeClr val="accent1"/>
          </a:solidFill>
        </p:spPr>
        <p:txBody>
          <a:bodyPr wrap="none" lIns="288000" tIns="38684" rIns="77367" bIns="38684">
            <a:spAutoFit/>
          </a:bodyPr>
          <a:lstStyle>
            <a:lvl1pPr>
              <a:defRPr lang="de-DE" sz="2400" b="1" kern="0" cap="all" baseline="0" smtClean="0">
                <a:solidFill>
                  <a:schemeClr val="bg1"/>
                </a:solidFill>
                <a:latin typeface="+mj-lt"/>
                <a:ea typeface="Open Sans Condensed" pitchFamily="34" charset="0"/>
                <a:cs typeface="Arial" pitchFamily="34" charset="0"/>
              </a:defRPr>
            </a:lvl1pPr>
            <a:lvl2pPr>
              <a:defRPr lang="de-DE" sz="4100" kern="1200" smtClean="0">
                <a:latin typeface="Arial" charset="0"/>
                <a:ea typeface="Microsoft YaHei" charset="-122"/>
                <a:cs typeface="+mn-cs"/>
              </a:defRPr>
            </a:lvl2pPr>
            <a:lvl3pPr>
              <a:defRPr lang="de-DE" sz="4100" kern="1200" smtClean="0">
                <a:latin typeface="Arial" charset="0"/>
                <a:ea typeface="Microsoft YaHei" charset="-122"/>
                <a:cs typeface="+mn-cs"/>
              </a:defRPr>
            </a:lvl3pPr>
            <a:lvl4pPr>
              <a:defRPr lang="de-DE" sz="4100" kern="1200" smtClean="0">
                <a:latin typeface="Arial" charset="0"/>
                <a:ea typeface="Microsoft YaHei" charset="-122"/>
                <a:cs typeface="+mn-cs"/>
              </a:defRPr>
            </a:lvl4pPr>
            <a:lvl5pPr>
              <a:defRPr lang="de-DE" sz="4100" kern="1200">
                <a:latin typeface="Arial" charset="0"/>
                <a:ea typeface="Microsoft YaHei" charset="-122"/>
                <a:cs typeface="+mn-cs"/>
              </a:defRPr>
            </a:lvl5pPr>
          </a:lstStyle>
          <a:p>
            <a:pPr lvl="0" defTabSz="379395">
              <a:spcAft>
                <a:spcPct val="0"/>
              </a:spcAft>
            </a:pPr>
            <a:r>
              <a:rPr lang="de-DE" dirty="0"/>
              <a:t>Zweite Zeile Hier</a:t>
            </a:r>
          </a:p>
        </p:txBody>
      </p:sp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F8FD32B4-D57F-7742-9B76-EDFF0D5AE1F2}"/>
              </a:ext>
            </a:extLst>
          </p:cNvPr>
          <p:cNvSpPr txBox="1">
            <a:spLocks/>
          </p:cNvSpPr>
          <p:nvPr userDrawn="1"/>
        </p:nvSpPr>
        <p:spPr>
          <a:xfrm>
            <a:off x="251520" y="4836403"/>
            <a:ext cx="901591" cy="30709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627063" indent="-241300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966788" indent="-192088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352550" indent="-192088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1739900" indent="-192088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fld id="{A98CE53F-62A2-4FE8-9EE1-6B6B56338E91}" type="slidenum">
              <a:rPr lang="de-DE" sz="1000" smtClean="0">
                <a:latin typeface="+mj-lt"/>
              </a:rPr>
              <a:pPr/>
              <a:t>‹Nr.›</a:t>
            </a:fld>
            <a:endParaRPr lang="de-DE" sz="1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884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schnit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6" y="90000"/>
            <a:ext cx="3735241" cy="421616"/>
          </a:xfrm>
          <a:prstGeom prst="rect">
            <a:avLst/>
          </a:prstGeom>
          <a:solidFill>
            <a:schemeClr val="accent1"/>
          </a:solidFill>
        </p:spPr>
        <p:txBody>
          <a:bodyPr wrap="none" lIns="288000" tIns="38684" rIns="77367" bIns="38684">
            <a:spAutoFit/>
          </a:bodyPr>
          <a:lstStyle>
            <a:lvl1pPr algn="l">
              <a:defRPr sz="2400" b="1" cap="all" baseline="0">
                <a:solidFill>
                  <a:schemeClr val="bg1"/>
                </a:solidFill>
                <a:latin typeface="+mj-lt"/>
                <a:ea typeface="Open Sans Condensed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 hier eingeben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251999" y="1064247"/>
            <a:ext cx="8640000" cy="3475123"/>
          </a:xfrm>
          <a:prstGeom prst="rect">
            <a:avLst/>
          </a:prstGeom>
        </p:spPr>
        <p:txBody>
          <a:bodyPr lIns="77367" tIns="38684" rIns="77367" bIns="38684"/>
          <a:lstStyle>
            <a:lvl1pPr marL="288904" indent="-288904">
              <a:buClr>
                <a:schemeClr val="accent1"/>
              </a:buClr>
              <a:buFont typeface="Wingdings" panose="05000000000000000000" pitchFamily="2" charset="2"/>
              <a:buChar char="§"/>
              <a:defRPr sz="2000" i="0">
                <a:latin typeface="+mj-lt"/>
                <a:ea typeface="Open Sans Condensed Light" pitchFamily="34" charset="0"/>
                <a:cs typeface="Arial" pitchFamily="34" charset="0"/>
              </a:defRPr>
            </a:lvl1pPr>
            <a:lvl2pPr marL="507686" marR="0" indent="-217580" algn="l" defTabSz="379385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963"/>
              </a:spcAft>
              <a:buClr>
                <a:srgbClr val="D91B5C"/>
              </a:buClr>
              <a:buSzPct val="100000"/>
              <a:buFont typeface="Wingdings" panose="05000000000000000000" pitchFamily="2" charset="2"/>
              <a:buChar char="§"/>
              <a:tabLst/>
              <a:defRPr lang="de-DE" sz="1800" i="0" dirty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2pPr>
            <a:lvl3pPr marL="751658" indent="-171446">
              <a:buClr>
                <a:srgbClr val="D91B5C"/>
              </a:buClr>
              <a:buFont typeface="Wingdings" panose="05000000000000000000" pitchFamily="2" charset="2"/>
              <a:buChar char="§"/>
              <a:defRPr sz="1800" i="0">
                <a:latin typeface="+mj-lt"/>
                <a:ea typeface="Open Sans Condensed Light" pitchFamily="34" charset="0"/>
                <a:cs typeface="Arial" pitchFamily="34" charset="0"/>
              </a:defRPr>
            </a:lvl3pPr>
            <a:lvl4pPr marL="1051634" indent="-181318">
              <a:buClr>
                <a:srgbClr val="D91B5C"/>
              </a:buClr>
              <a:buFont typeface="Symbol" pitchFamily="18" charset="2"/>
              <a:buChar char="-"/>
              <a:defRPr sz="1125" i="0">
                <a:latin typeface="+mj-lt"/>
                <a:ea typeface="Open Sans Condensed Light" pitchFamily="34" charset="0"/>
                <a:cs typeface="Arial" pitchFamily="34" charset="0"/>
              </a:defRPr>
            </a:lvl4pPr>
            <a:lvl5pPr marL="1341740" indent="-181318">
              <a:buClr>
                <a:srgbClr val="D91B5C"/>
              </a:buClr>
              <a:buFont typeface="Symbol" pitchFamily="18" charset="2"/>
              <a:buChar char="-"/>
              <a:defRPr sz="1051" i="0">
                <a:latin typeface="+mj-lt"/>
                <a:ea typeface="Open Sans Condensed Light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Oberste Ebene</a:t>
            </a:r>
          </a:p>
          <a:p>
            <a:pPr marL="507686" marR="0" lvl="1" indent="-217580" algn="l" defTabSz="379385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963"/>
              </a:spcAft>
              <a:buClr>
                <a:srgbClr val="D91B5C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" y="559209"/>
            <a:ext cx="3315254" cy="307097"/>
          </a:xfrm>
          <a:prstGeom prst="rect">
            <a:avLst/>
          </a:prstGeom>
          <a:solidFill>
            <a:schemeClr val="accent2"/>
          </a:solidFill>
        </p:spPr>
        <p:txBody>
          <a:bodyPr wrap="none" lIns="288000" tIns="38684" rIns="77367" bIns="38684">
            <a:spAutoFit/>
          </a:bodyPr>
          <a:lstStyle>
            <a:lvl1pPr>
              <a:defRPr lang="de-DE" sz="1600" b="1" kern="0" cap="all" baseline="0" smtClean="0">
                <a:solidFill>
                  <a:schemeClr val="bg1"/>
                </a:solidFill>
                <a:latin typeface="+mj-lt"/>
                <a:ea typeface="Open Sans Condensed" pitchFamily="34" charset="0"/>
                <a:cs typeface="Arial" pitchFamily="34" charset="0"/>
              </a:defRPr>
            </a:lvl1pPr>
            <a:lvl2pPr>
              <a:defRPr lang="de-DE" sz="4100" kern="1200" smtClean="0">
                <a:latin typeface="Arial" charset="0"/>
                <a:ea typeface="Microsoft YaHei" charset="-122"/>
                <a:cs typeface="+mn-cs"/>
              </a:defRPr>
            </a:lvl2pPr>
            <a:lvl3pPr>
              <a:defRPr lang="de-DE" sz="4100" kern="1200" smtClean="0">
                <a:latin typeface="Arial" charset="0"/>
                <a:ea typeface="Microsoft YaHei" charset="-122"/>
                <a:cs typeface="+mn-cs"/>
              </a:defRPr>
            </a:lvl3pPr>
            <a:lvl4pPr>
              <a:defRPr lang="de-DE" sz="4100" kern="1200" smtClean="0">
                <a:latin typeface="Arial" charset="0"/>
                <a:ea typeface="Microsoft YaHei" charset="-122"/>
                <a:cs typeface="+mn-cs"/>
              </a:defRPr>
            </a:lvl4pPr>
            <a:lvl5pPr>
              <a:defRPr lang="de-DE" sz="4100" kern="1200">
                <a:latin typeface="Arial" charset="0"/>
                <a:ea typeface="Microsoft YaHei" charset="-122"/>
                <a:cs typeface="+mn-cs"/>
              </a:defRPr>
            </a:lvl5pPr>
          </a:lstStyle>
          <a:p>
            <a:r>
              <a:rPr lang="de-DE" sz="1600" kern="0" cap="all" baseline="0" dirty="0"/>
              <a:t>Untertitel hier eingeben</a:t>
            </a:r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FCEF943C-3839-7544-8FE9-62B661F69379}"/>
              </a:ext>
            </a:extLst>
          </p:cNvPr>
          <p:cNvSpPr txBox="1">
            <a:spLocks/>
          </p:cNvSpPr>
          <p:nvPr userDrawn="1"/>
        </p:nvSpPr>
        <p:spPr>
          <a:xfrm>
            <a:off x="251520" y="4836403"/>
            <a:ext cx="901591" cy="30709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627063" indent="-241300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966788" indent="-192088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352550" indent="-192088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1739900" indent="-192088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fld id="{A98CE53F-62A2-4FE8-9EE1-6B6B56338E91}" type="slidenum">
              <a:rPr lang="de-DE" sz="1000" smtClean="0">
                <a:latin typeface="+mj-lt"/>
              </a:rPr>
              <a:pPr/>
              <a:t>‹Nr.›</a:t>
            </a:fld>
            <a:endParaRPr lang="de-DE" sz="1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2929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bschnit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6" y="90000"/>
            <a:ext cx="3735241" cy="421616"/>
          </a:xfrm>
          <a:prstGeom prst="rect">
            <a:avLst/>
          </a:prstGeom>
          <a:solidFill>
            <a:schemeClr val="accent1"/>
          </a:solidFill>
        </p:spPr>
        <p:txBody>
          <a:bodyPr wrap="none" lIns="288000" tIns="38684" rIns="77367" bIns="38684">
            <a:spAutoFit/>
          </a:bodyPr>
          <a:lstStyle>
            <a:lvl1pPr algn="l">
              <a:defRPr sz="2400" b="1" cap="all" baseline="0">
                <a:solidFill>
                  <a:schemeClr val="bg1"/>
                </a:solidFill>
                <a:latin typeface="+mj-lt"/>
                <a:ea typeface="Open Sans Condensed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 hier eingeben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" y="559209"/>
            <a:ext cx="3315254" cy="307097"/>
          </a:xfrm>
          <a:prstGeom prst="rect">
            <a:avLst/>
          </a:prstGeom>
          <a:solidFill>
            <a:schemeClr val="accent2"/>
          </a:solidFill>
        </p:spPr>
        <p:txBody>
          <a:bodyPr wrap="none" lIns="288000" tIns="38684" rIns="77367" bIns="38684">
            <a:spAutoFit/>
          </a:bodyPr>
          <a:lstStyle>
            <a:lvl1pPr>
              <a:defRPr lang="de-DE" sz="1600" b="1" kern="0" cap="all" baseline="0" smtClean="0">
                <a:solidFill>
                  <a:schemeClr val="bg1"/>
                </a:solidFill>
                <a:latin typeface="+mj-lt"/>
                <a:ea typeface="Open Sans Condensed" pitchFamily="34" charset="0"/>
                <a:cs typeface="Arial" pitchFamily="34" charset="0"/>
              </a:defRPr>
            </a:lvl1pPr>
            <a:lvl2pPr>
              <a:defRPr lang="de-DE" sz="4100" kern="1200" smtClean="0">
                <a:latin typeface="Arial" charset="0"/>
                <a:ea typeface="Microsoft YaHei" charset="-122"/>
                <a:cs typeface="+mn-cs"/>
              </a:defRPr>
            </a:lvl2pPr>
            <a:lvl3pPr>
              <a:defRPr lang="de-DE" sz="4100" kern="1200" smtClean="0">
                <a:latin typeface="Arial" charset="0"/>
                <a:ea typeface="Microsoft YaHei" charset="-122"/>
                <a:cs typeface="+mn-cs"/>
              </a:defRPr>
            </a:lvl3pPr>
            <a:lvl4pPr>
              <a:defRPr lang="de-DE" sz="4100" kern="1200" smtClean="0">
                <a:latin typeface="Arial" charset="0"/>
                <a:ea typeface="Microsoft YaHei" charset="-122"/>
                <a:cs typeface="+mn-cs"/>
              </a:defRPr>
            </a:lvl4pPr>
            <a:lvl5pPr>
              <a:defRPr lang="de-DE" sz="4100" kern="1200">
                <a:latin typeface="Arial" charset="0"/>
                <a:ea typeface="Microsoft YaHei" charset="-122"/>
                <a:cs typeface="+mn-cs"/>
              </a:defRPr>
            </a:lvl5pPr>
          </a:lstStyle>
          <a:p>
            <a:r>
              <a:rPr lang="de-DE" sz="1600" kern="0" cap="all" baseline="0" dirty="0"/>
              <a:t>Untertitel hier eingeben</a:t>
            </a:r>
          </a:p>
        </p:txBody>
      </p:sp>
      <p:sp>
        <p:nvSpPr>
          <p:cNvPr id="35" name="Ellipse 3">
            <a:extLst>
              <a:ext uri="{FF2B5EF4-FFF2-40B4-BE49-F238E27FC236}">
                <a16:creationId xmlns:a16="http://schemas.microsoft.com/office/drawing/2014/main" id="{CEE5DB16-D015-BE4C-93A8-5159BE90FBDB}"/>
              </a:ext>
            </a:extLst>
          </p:cNvPr>
          <p:cNvSpPr/>
          <p:nvPr userDrawn="1"/>
        </p:nvSpPr>
        <p:spPr>
          <a:xfrm>
            <a:off x="2955260" y="1274680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6" name="Grafik 17" descr="Kartenkompass">
            <a:extLst>
              <a:ext uri="{FF2B5EF4-FFF2-40B4-BE49-F238E27FC236}">
                <a16:creationId xmlns:a16="http://schemas.microsoft.com/office/drawing/2014/main" id="{9AA54C8E-196A-2547-83FD-03E173BB7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1260" y="1310680"/>
            <a:ext cx="648000" cy="648000"/>
          </a:xfrm>
          <a:prstGeom prst="rect">
            <a:avLst/>
          </a:prstGeom>
        </p:spPr>
      </p:pic>
      <p:sp>
        <p:nvSpPr>
          <p:cNvPr id="38" name="Ellipse 3">
            <a:extLst>
              <a:ext uri="{FF2B5EF4-FFF2-40B4-BE49-F238E27FC236}">
                <a16:creationId xmlns:a16="http://schemas.microsoft.com/office/drawing/2014/main" id="{A3BBF5A3-627D-6340-B2B4-2B28D1C4C706}"/>
              </a:ext>
            </a:extLst>
          </p:cNvPr>
          <p:cNvSpPr/>
          <p:nvPr userDrawn="1"/>
        </p:nvSpPr>
        <p:spPr>
          <a:xfrm>
            <a:off x="2963647" y="2379842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" name="Ellipse 3">
            <a:extLst>
              <a:ext uri="{FF2B5EF4-FFF2-40B4-BE49-F238E27FC236}">
                <a16:creationId xmlns:a16="http://schemas.microsoft.com/office/drawing/2014/main" id="{1E8437F5-5138-524C-B7FF-DA5FA3D4D087}"/>
              </a:ext>
            </a:extLst>
          </p:cNvPr>
          <p:cNvSpPr/>
          <p:nvPr userDrawn="1"/>
        </p:nvSpPr>
        <p:spPr>
          <a:xfrm>
            <a:off x="2955260" y="3470286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2" name="Grafik 16" descr="Dozent">
            <a:extLst>
              <a:ext uri="{FF2B5EF4-FFF2-40B4-BE49-F238E27FC236}">
                <a16:creationId xmlns:a16="http://schemas.microsoft.com/office/drawing/2014/main" id="{136B28D2-2BA9-4F47-8108-39FF3BA6D4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17647" y="2428532"/>
            <a:ext cx="612000" cy="612000"/>
          </a:xfrm>
          <a:prstGeom prst="rect">
            <a:avLst/>
          </a:prstGeom>
        </p:spPr>
      </p:pic>
      <p:pic>
        <p:nvPicPr>
          <p:cNvPr id="43" name="Grafik 18" descr="Volltreffer">
            <a:extLst>
              <a:ext uri="{FF2B5EF4-FFF2-40B4-BE49-F238E27FC236}">
                <a16:creationId xmlns:a16="http://schemas.microsoft.com/office/drawing/2014/main" id="{23899FC4-B52F-304D-B485-D1EACA0BF08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17647" y="3511547"/>
            <a:ext cx="612000" cy="612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B3E94-5CA4-874C-9269-EF7A1E2386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0005" y="1454367"/>
            <a:ext cx="2336498" cy="358775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+mj-lt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D362C315-E31A-1A4D-8B6A-44B81679CE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8762" y="2555144"/>
            <a:ext cx="2290885" cy="358775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+mj-lt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1229620-6893-C545-940B-F1311E291D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3149" y="3655921"/>
            <a:ext cx="2336498" cy="358775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+mj-lt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6" name="Ellipse 3">
            <a:extLst>
              <a:ext uri="{FF2B5EF4-FFF2-40B4-BE49-F238E27FC236}">
                <a16:creationId xmlns:a16="http://schemas.microsoft.com/office/drawing/2014/main" id="{59B74DF4-E9EB-8F49-849E-C4DD3C630559}"/>
              </a:ext>
            </a:extLst>
          </p:cNvPr>
          <p:cNvSpPr/>
          <p:nvPr userDrawn="1"/>
        </p:nvSpPr>
        <p:spPr>
          <a:xfrm>
            <a:off x="5436096" y="1274680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8" name="Ellipse 3">
            <a:extLst>
              <a:ext uri="{FF2B5EF4-FFF2-40B4-BE49-F238E27FC236}">
                <a16:creationId xmlns:a16="http://schemas.microsoft.com/office/drawing/2014/main" id="{66DBA3EF-3ACA-B943-88C8-968740454F8E}"/>
              </a:ext>
            </a:extLst>
          </p:cNvPr>
          <p:cNvSpPr/>
          <p:nvPr userDrawn="1"/>
        </p:nvSpPr>
        <p:spPr>
          <a:xfrm>
            <a:off x="5444483" y="2379842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9" name="Ellipse 3">
            <a:extLst>
              <a:ext uri="{FF2B5EF4-FFF2-40B4-BE49-F238E27FC236}">
                <a16:creationId xmlns:a16="http://schemas.microsoft.com/office/drawing/2014/main" id="{A520D83B-A526-EE40-B74F-3CBA6B533EDC}"/>
              </a:ext>
            </a:extLst>
          </p:cNvPr>
          <p:cNvSpPr/>
          <p:nvPr userDrawn="1"/>
        </p:nvSpPr>
        <p:spPr>
          <a:xfrm>
            <a:off x="5436096" y="3470286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718D3282-1C38-6440-BF41-CDA5966639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13611" y="1455292"/>
            <a:ext cx="2336498" cy="358775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+mj-lt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32CA94C6-C674-9040-AB42-7AFF10F3EF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3611" y="2555144"/>
            <a:ext cx="2290885" cy="358775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+mj-lt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15DC1DD1-65E8-4349-ACA6-DDD1360CBDE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29218" y="3654996"/>
            <a:ext cx="2336498" cy="358775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+mj-lt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56" name="Grafik 14" descr="Rakete">
            <a:extLst>
              <a:ext uri="{FF2B5EF4-FFF2-40B4-BE49-F238E27FC236}">
                <a16:creationId xmlns:a16="http://schemas.microsoft.com/office/drawing/2014/main" id="{2EC79A45-616A-D744-8CF1-77668F7875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12992" y="1390208"/>
            <a:ext cx="503662" cy="503662"/>
          </a:xfrm>
          <a:prstGeom prst="rect">
            <a:avLst/>
          </a:prstGeom>
        </p:spPr>
      </p:pic>
      <p:pic>
        <p:nvPicPr>
          <p:cNvPr id="57" name="Graphic 56" descr="Group brainstorm">
            <a:extLst>
              <a:ext uri="{FF2B5EF4-FFF2-40B4-BE49-F238E27FC236}">
                <a16:creationId xmlns:a16="http://schemas.microsoft.com/office/drawing/2014/main" id="{D2162845-E8E4-1E4F-8D30-9E4F19A460F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98483" y="2411427"/>
            <a:ext cx="612000" cy="612000"/>
          </a:xfrm>
          <a:prstGeom prst="rect">
            <a:avLst/>
          </a:prstGeom>
        </p:spPr>
      </p:pic>
      <p:pic>
        <p:nvPicPr>
          <p:cNvPr id="59" name="Graphic 58" descr="Map with pin">
            <a:extLst>
              <a:ext uri="{FF2B5EF4-FFF2-40B4-BE49-F238E27FC236}">
                <a16:creationId xmlns:a16="http://schemas.microsoft.com/office/drawing/2014/main" id="{E099F954-94D7-9D47-9DED-8B7627E6EC6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90096" y="3503789"/>
            <a:ext cx="612000" cy="612000"/>
          </a:xfrm>
          <a:prstGeom prst="rect">
            <a:avLst/>
          </a:prstGeom>
        </p:spPr>
      </p:pic>
      <p:cxnSp>
        <p:nvCxnSpPr>
          <p:cNvPr id="60" name="Gerader Verbinder 9">
            <a:extLst>
              <a:ext uri="{FF2B5EF4-FFF2-40B4-BE49-F238E27FC236}">
                <a16:creationId xmlns:a16="http://schemas.microsoft.com/office/drawing/2014/main" id="{327DB903-1311-D844-B78F-7FD5597E9CA8}"/>
              </a:ext>
            </a:extLst>
          </p:cNvPr>
          <p:cNvCxnSpPr>
            <a:cxnSpLocks/>
            <a:endCxn id="46" idx="2"/>
          </p:cNvCxnSpPr>
          <p:nvPr userDrawn="1"/>
        </p:nvCxnSpPr>
        <p:spPr>
          <a:xfrm>
            <a:off x="3675260" y="1633754"/>
            <a:ext cx="1760836" cy="926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9">
            <a:extLst>
              <a:ext uri="{FF2B5EF4-FFF2-40B4-BE49-F238E27FC236}">
                <a16:creationId xmlns:a16="http://schemas.microsoft.com/office/drawing/2014/main" id="{0B3E09B7-49B8-F348-8CF2-FABEE7B604BD}"/>
              </a:ext>
            </a:extLst>
          </p:cNvPr>
          <p:cNvCxnSpPr>
            <a:cxnSpLocks/>
          </p:cNvCxnSpPr>
          <p:nvPr userDrawn="1"/>
        </p:nvCxnSpPr>
        <p:spPr>
          <a:xfrm>
            <a:off x="3683647" y="2740219"/>
            <a:ext cx="1760836" cy="926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9">
            <a:extLst>
              <a:ext uri="{FF2B5EF4-FFF2-40B4-BE49-F238E27FC236}">
                <a16:creationId xmlns:a16="http://schemas.microsoft.com/office/drawing/2014/main" id="{DE981D81-D81A-C247-B24B-BDBA0B60EB19}"/>
              </a:ext>
            </a:extLst>
          </p:cNvPr>
          <p:cNvCxnSpPr>
            <a:cxnSpLocks/>
          </p:cNvCxnSpPr>
          <p:nvPr userDrawn="1"/>
        </p:nvCxnSpPr>
        <p:spPr>
          <a:xfrm>
            <a:off x="3675260" y="3845004"/>
            <a:ext cx="1760836" cy="926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r Verbinder 9">
            <a:extLst>
              <a:ext uri="{FF2B5EF4-FFF2-40B4-BE49-F238E27FC236}">
                <a16:creationId xmlns:a16="http://schemas.microsoft.com/office/drawing/2014/main" id="{9C9761DC-3E26-AE4C-8C69-998471A51E58}"/>
              </a:ext>
            </a:extLst>
          </p:cNvPr>
          <p:cNvCxnSpPr>
            <a:cxnSpLocks/>
          </p:cNvCxnSpPr>
          <p:nvPr userDrawn="1"/>
        </p:nvCxnSpPr>
        <p:spPr>
          <a:xfrm flipV="1">
            <a:off x="4555678" y="1612469"/>
            <a:ext cx="0" cy="3585894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oliennummernplatzhalter 2">
            <a:extLst>
              <a:ext uri="{FF2B5EF4-FFF2-40B4-BE49-F238E27FC236}">
                <a16:creationId xmlns:a16="http://schemas.microsoft.com/office/drawing/2014/main" id="{2911FCF1-D2CD-AA47-A936-EE8219DF6282}"/>
              </a:ext>
            </a:extLst>
          </p:cNvPr>
          <p:cNvSpPr txBox="1">
            <a:spLocks/>
          </p:cNvSpPr>
          <p:nvPr userDrawn="1"/>
        </p:nvSpPr>
        <p:spPr>
          <a:xfrm>
            <a:off x="251520" y="4836403"/>
            <a:ext cx="901591" cy="30709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627063" indent="-241300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966788" indent="-192088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352550" indent="-192088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1739900" indent="-192088" algn="l" defTabSz="3794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fld id="{A98CE53F-62A2-4FE8-9EE1-6B6B56338E91}" type="slidenum">
              <a:rPr lang="de-DE" sz="1000" smtClean="0">
                <a:latin typeface="+mj-lt"/>
              </a:rPr>
              <a:pPr/>
              <a:t>‹Nr.›</a:t>
            </a:fld>
            <a:endParaRPr lang="de-DE" sz="1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071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ihandform: Form 66">
            <a:extLst>
              <a:ext uri="{FF2B5EF4-FFF2-40B4-BE49-F238E27FC236}">
                <a16:creationId xmlns:a16="http://schemas.microsoft.com/office/drawing/2014/main" id="{CEFA497E-D0BB-49EB-B568-C998891B0BB6}"/>
              </a:ext>
            </a:extLst>
          </p:cNvPr>
          <p:cNvSpPr/>
          <p:nvPr userDrawn="1"/>
        </p:nvSpPr>
        <p:spPr>
          <a:xfrm rot="21300000">
            <a:off x="7380312" y="4500000"/>
            <a:ext cx="1666400" cy="720080"/>
          </a:xfrm>
          <a:custGeom>
            <a:avLst/>
            <a:gdLst>
              <a:gd name="connsiteX0" fmla="*/ 2240225 w 2240225"/>
              <a:gd name="connsiteY0" fmla="*/ 0 h 968039"/>
              <a:gd name="connsiteX1" fmla="*/ 2240225 w 2240225"/>
              <a:gd name="connsiteY1" fmla="*/ 968039 h 968039"/>
              <a:gd name="connsiteX2" fmla="*/ 0 w 2240225"/>
              <a:gd name="connsiteY2" fmla="*/ 772045 h 968039"/>
              <a:gd name="connsiteX3" fmla="*/ 0 w 2240225"/>
              <a:gd name="connsiteY3" fmla="*/ 0 h 96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5" h="968039">
                <a:moveTo>
                  <a:pt x="2240225" y="0"/>
                </a:moveTo>
                <a:lnTo>
                  <a:pt x="2240225" y="968039"/>
                </a:lnTo>
                <a:lnTo>
                  <a:pt x="0" y="772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4A23FD6-C103-4C6E-A901-E36D7D6A9F1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9379" y="4631778"/>
            <a:ext cx="1208263" cy="456521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 bwMode="auto">
          <a:xfrm>
            <a:off x="-446272" y="-7962"/>
            <a:ext cx="180000" cy="180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5" name="Rechteck 4"/>
          <p:cNvSpPr/>
          <p:nvPr userDrawn="1"/>
        </p:nvSpPr>
        <p:spPr bwMode="auto">
          <a:xfrm>
            <a:off x="-446272" y="287499"/>
            <a:ext cx="180000" cy="180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-446272" y="582960"/>
            <a:ext cx="180000" cy="180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-446272" y="878421"/>
            <a:ext cx="180000" cy="180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-446272" y="1173882"/>
            <a:ext cx="180000" cy="1800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-446272" y="1469343"/>
            <a:ext cx="180000" cy="1800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-446272" y="2060265"/>
            <a:ext cx="180000" cy="180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-446272" y="2355726"/>
            <a:ext cx="180000" cy="180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-446272" y="1764804"/>
            <a:ext cx="180000" cy="180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-741734" y="-7962"/>
            <a:ext cx="180000" cy="18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5" name="Rechteck 14"/>
          <p:cNvSpPr/>
          <p:nvPr userDrawn="1"/>
        </p:nvSpPr>
        <p:spPr bwMode="auto">
          <a:xfrm>
            <a:off x="-741734" y="287499"/>
            <a:ext cx="180000" cy="18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6" name="Rechteck 15"/>
          <p:cNvSpPr/>
          <p:nvPr userDrawn="1"/>
        </p:nvSpPr>
        <p:spPr bwMode="auto">
          <a:xfrm>
            <a:off x="-741734" y="582960"/>
            <a:ext cx="180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7" name="Rechteck 16"/>
          <p:cNvSpPr/>
          <p:nvPr userDrawn="1"/>
        </p:nvSpPr>
        <p:spPr bwMode="auto">
          <a:xfrm>
            <a:off x="-741734" y="878421"/>
            <a:ext cx="180000" cy="18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-741734" y="1173882"/>
            <a:ext cx="180000" cy="18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9" name="Rechteck 18"/>
          <p:cNvSpPr/>
          <p:nvPr userDrawn="1"/>
        </p:nvSpPr>
        <p:spPr bwMode="auto">
          <a:xfrm>
            <a:off x="-741734" y="1469343"/>
            <a:ext cx="180000" cy="1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0" name="Rechteck 19"/>
          <p:cNvSpPr/>
          <p:nvPr userDrawn="1"/>
        </p:nvSpPr>
        <p:spPr bwMode="auto">
          <a:xfrm>
            <a:off x="-741734" y="2060265"/>
            <a:ext cx="180000" cy="18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1" name="Rechteck 20"/>
          <p:cNvSpPr/>
          <p:nvPr userDrawn="1"/>
        </p:nvSpPr>
        <p:spPr bwMode="auto">
          <a:xfrm>
            <a:off x="-741734" y="2355726"/>
            <a:ext cx="180000" cy="180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2" name="Rechteck 21"/>
          <p:cNvSpPr/>
          <p:nvPr userDrawn="1"/>
        </p:nvSpPr>
        <p:spPr bwMode="auto">
          <a:xfrm>
            <a:off x="-741734" y="1764804"/>
            <a:ext cx="180000" cy="18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1" name="Rechteck 40"/>
          <p:cNvSpPr/>
          <p:nvPr userDrawn="1"/>
        </p:nvSpPr>
        <p:spPr bwMode="auto">
          <a:xfrm>
            <a:off x="-1037195" y="-7962"/>
            <a:ext cx="180000" cy="18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2" name="Rechteck 41"/>
          <p:cNvSpPr/>
          <p:nvPr userDrawn="1"/>
        </p:nvSpPr>
        <p:spPr bwMode="auto">
          <a:xfrm>
            <a:off x="-1037196" y="287499"/>
            <a:ext cx="180000" cy="1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3" name="Rechteck 42"/>
          <p:cNvSpPr/>
          <p:nvPr userDrawn="1"/>
        </p:nvSpPr>
        <p:spPr bwMode="auto">
          <a:xfrm>
            <a:off x="-1037196" y="582960"/>
            <a:ext cx="180000" cy="1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4" name="Rechteck 43"/>
          <p:cNvSpPr/>
          <p:nvPr userDrawn="1"/>
        </p:nvSpPr>
        <p:spPr bwMode="auto">
          <a:xfrm>
            <a:off x="-1037196" y="878421"/>
            <a:ext cx="180000" cy="18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5" name="Rechteck 44"/>
          <p:cNvSpPr/>
          <p:nvPr userDrawn="1"/>
        </p:nvSpPr>
        <p:spPr bwMode="auto">
          <a:xfrm>
            <a:off x="-1037196" y="1173882"/>
            <a:ext cx="180000" cy="1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6" name="Rechteck 45"/>
          <p:cNvSpPr/>
          <p:nvPr userDrawn="1"/>
        </p:nvSpPr>
        <p:spPr bwMode="auto">
          <a:xfrm>
            <a:off x="-1037196" y="1469343"/>
            <a:ext cx="180000" cy="1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7" name="Rechteck 46"/>
          <p:cNvSpPr/>
          <p:nvPr userDrawn="1"/>
        </p:nvSpPr>
        <p:spPr bwMode="auto">
          <a:xfrm>
            <a:off x="-1037196" y="2060265"/>
            <a:ext cx="180000" cy="18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8" name="Rechteck 47"/>
          <p:cNvSpPr/>
          <p:nvPr userDrawn="1"/>
        </p:nvSpPr>
        <p:spPr bwMode="auto">
          <a:xfrm>
            <a:off x="-1037196" y="2355726"/>
            <a:ext cx="180000" cy="180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9" name="Rechteck 48"/>
          <p:cNvSpPr/>
          <p:nvPr userDrawn="1"/>
        </p:nvSpPr>
        <p:spPr bwMode="auto">
          <a:xfrm>
            <a:off x="-1037196" y="1764804"/>
            <a:ext cx="180000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50" name="Rechteck 49"/>
          <p:cNvSpPr/>
          <p:nvPr userDrawn="1"/>
        </p:nvSpPr>
        <p:spPr bwMode="auto">
          <a:xfrm>
            <a:off x="-1332656" y="-7962"/>
            <a:ext cx="180000" cy="1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51" name="Rechteck 50"/>
          <p:cNvSpPr/>
          <p:nvPr userDrawn="1"/>
        </p:nvSpPr>
        <p:spPr bwMode="auto">
          <a:xfrm>
            <a:off x="-1332658" y="287499"/>
            <a:ext cx="180000" cy="18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52" name="Rechteck 51"/>
          <p:cNvSpPr/>
          <p:nvPr userDrawn="1"/>
        </p:nvSpPr>
        <p:spPr bwMode="auto">
          <a:xfrm>
            <a:off x="-1332658" y="582960"/>
            <a:ext cx="180000" cy="18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53" name="Rechteck 52"/>
          <p:cNvSpPr/>
          <p:nvPr userDrawn="1"/>
        </p:nvSpPr>
        <p:spPr bwMode="auto">
          <a:xfrm>
            <a:off x="-1332658" y="878421"/>
            <a:ext cx="180000" cy="18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54" name="Rechteck 53"/>
          <p:cNvSpPr/>
          <p:nvPr userDrawn="1"/>
        </p:nvSpPr>
        <p:spPr bwMode="auto">
          <a:xfrm>
            <a:off x="-1332658" y="1173882"/>
            <a:ext cx="18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55" name="Rechteck 54"/>
          <p:cNvSpPr/>
          <p:nvPr userDrawn="1"/>
        </p:nvSpPr>
        <p:spPr bwMode="auto">
          <a:xfrm>
            <a:off x="-1332658" y="1469343"/>
            <a:ext cx="180000" cy="18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56" name="Rechteck 55"/>
          <p:cNvSpPr/>
          <p:nvPr userDrawn="1"/>
        </p:nvSpPr>
        <p:spPr bwMode="auto">
          <a:xfrm>
            <a:off x="-1332658" y="2060265"/>
            <a:ext cx="180000" cy="18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57" name="Rechteck 56"/>
          <p:cNvSpPr/>
          <p:nvPr userDrawn="1"/>
        </p:nvSpPr>
        <p:spPr bwMode="auto">
          <a:xfrm>
            <a:off x="-1332658" y="2355726"/>
            <a:ext cx="180000" cy="18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58" name="Rechteck 57"/>
          <p:cNvSpPr/>
          <p:nvPr userDrawn="1"/>
        </p:nvSpPr>
        <p:spPr bwMode="auto">
          <a:xfrm>
            <a:off x="-1332658" y="1764804"/>
            <a:ext cx="180000" cy="1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2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95" r:id="rId3"/>
    <p:sldLayoutId id="2147483994" r:id="rId4"/>
    <p:sldLayoutId id="2147483996" r:id="rId5"/>
    <p:sldLayoutId id="2147483983" r:id="rId6"/>
    <p:sldLayoutId id="2147483999" r:id="rId7"/>
    <p:sldLayoutId id="2147483993" r:id="rId8"/>
    <p:sldLayoutId id="2147484001" r:id="rId9"/>
    <p:sldLayoutId id="2147483986" r:id="rId10"/>
    <p:sldLayoutId id="2147484000" r:id="rId11"/>
    <p:sldLayoutId id="2147483997" r:id="rId12"/>
    <p:sldLayoutId id="2147483989" r:id="rId13"/>
    <p:sldLayoutId id="2147483998" r:id="rId14"/>
    <p:sldLayoutId id="2147484002" r:id="rId15"/>
  </p:sldLayoutIdLst>
  <p:hf hdr="0" ftr="0" dt="0"/>
  <p:txStyles>
    <p:titleStyle>
      <a:lvl1pPr algn="l" defTabSz="37938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+mj-lt"/>
          <a:ea typeface="+mj-ea"/>
          <a:cs typeface="+mj-cs"/>
        </a:defRPr>
      </a:lvl1pPr>
      <a:lvl2pPr algn="l" defTabSz="37938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charset="0"/>
          <a:ea typeface="Microsoft YaHei" charset="-122"/>
        </a:defRPr>
      </a:lvl2pPr>
      <a:lvl3pPr algn="l" defTabSz="37938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charset="0"/>
          <a:ea typeface="Microsoft YaHei" charset="-122"/>
        </a:defRPr>
      </a:lvl3pPr>
      <a:lvl4pPr algn="l" defTabSz="37938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charset="0"/>
          <a:ea typeface="Microsoft YaHei" charset="-122"/>
        </a:defRPr>
      </a:lvl4pPr>
      <a:lvl5pPr algn="l" defTabSz="37938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charset="0"/>
          <a:ea typeface="Microsoft YaHei" charset="-122"/>
        </a:defRPr>
      </a:lvl5pPr>
      <a:lvl6pPr marL="2127443" indent="-193406" algn="l" defTabSz="38009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ea typeface="Microsoft YaHei" charset="-122"/>
        </a:defRPr>
      </a:lvl6pPr>
      <a:lvl7pPr marL="2514251" indent="-193406" algn="l" defTabSz="38009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ea typeface="Microsoft YaHei" charset="-122"/>
        </a:defRPr>
      </a:lvl7pPr>
      <a:lvl8pPr marL="2901061" indent="-193406" algn="l" defTabSz="38009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ea typeface="Microsoft YaHei" charset="-122"/>
        </a:defRPr>
      </a:lvl8pPr>
      <a:lvl9pPr marL="3287868" indent="-193406" algn="l" defTabSz="38009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288904" indent="-288904" algn="l" defTabSz="379385" rtl="0" eaLnBrk="1" fontAlgn="base" hangingPunct="1">
        <a:lnSpc>
          <a:spcPct val="93000"/>
        </a:lnSpc>
        <a:spcBef>
          <a:spcPct val="0"/>
        </a:spcBef>
        <a:spcAft>
          <a:spcPts val="120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627015" indent="-241283" algn="l" defTabSz="379385" rtl="0" eaLnBrk="1" fontAlgn="base" hangingPunct="1">
        <a:lnSpc>
          <a:spcPct val="93000"/>
        </a:lnSpc>
        <a:spcBef>
          <a:spcPct val="0"/>
        </a:spcBef>
        <a:spcAft>
          <a:spcPts val="963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2pPr>
      <a:lvl3pPr marL="966716" indent="-192074" algn="l" defTabSz="379385" rtl="0" eaLnBrk="1" fontAlgn="base" hangingPunct="1">
        <a:lnSpc>
          <a:spcPct val="93000"/>
        </a:lnSpc>
        <a:spcBef>
          <a:spcPct val="0"/>
        </a:spcBef>
        <a:spcAft>
          <a:spcPts val="725"/>
        </a:spcAft>
        <a:buClr>
          <a:srgbClr val="000000"/>
        </a:buClr>
        <a:buSzPct val="100000"/>
        <a:buFont typeface="Times New Roman" panose="02020603050405020304" pitchFamily="18" charset="0"/>
        <a:defRPr sz="1700">
          <a:solidFill>
            <a:srgbClr val="000000"/>
          </a:solidFill>
          <a:latin typeface="+mn-lt"/>
          <a:ea typeface="+mn-ea"/>
        </a:defRPr>
      </a:lvl3pPr>
      <a:lvl4pPr marL="1352450" indent="-192074" algn="l" defTabSz="379385" rtl="0" eaLnBrk="1" fontAlgn="base" hangingPunct="1">
        <a:lnSpc>
          <a:spcPct val="93000"/>
        </a:lnSpc>
        <a:spcBef>
          <a:spcPct val="0"/>
        </a:spcBef>
        <a:spcAft>
          <a:spcPts val="488"/>
        </a:spcAft>
        <a:buClr>
          <a:srgbClr val="000000"/>
        </a:buClr>
        <a:buSzPct val="100000"/>
        <a:buFont typeface="Times New Roman" panose="02020603050405020304" pitchFamily="18" charset="0"/>
        <a:defRPr sz="1700">
          <a:solidFill>
            <a:srgbClr val="000000"/>
          </a:solidFill>
          <a:latin typeface="+mn-lt"/>
          <a:ea typeface="+mn-ea"/>
        </a:defRPr>
      </a:lvl4pPr>
      <a:lvl5pPr marL="1739771" indent="-192074" algn="l" defTabSz="379385" rtl="0" eaLnBrk="1" fontAlgn="base" hangingPunct="1">
        <a:lnSpc>
          <a:spcPct val="93000"/>
        </a:lnSpc>
        <a:spcBef>
          <a:spcPct val="0"/>
        </a:spcBef>
        <a:spcAft>
          <a:spcPts val="251"/>
        </a:spcAft>
        <a:buClr>
          <a:srgbClr val="000000"/>
        </a:buClr>
        <a:buSzPct val="100000"/>
        <a:buFont typeface="Times New Roman" panose="02020603050405020304" pitchFamily="18" charset="0"/>
        <a:defRPr sz="1700">
          <a:solidFill>
            <a:srgbClr val="000000"/>
          </a:solidFill>
          <a:latin typeface="+mn-lt"/>
          <a:ea typeface="+mn-ea"/>
        </a:defRPr>
      </a:lvl5pPr>
      <a:lvl6pPr marL="2127443" indent="-193406" algn="l" defTabSz="380093" rtl="0" eaLnBrk="1" fontAlgn="base" hangingPunct="1">
        <a:lnSpc>
          <a:spcPct val="93000"/>
        </a:lnSpc>
        <a:spcBef>
          <a:spcPct val="0"/>
        </a:spcBef>
        <a:spcAft>
          <a:spcPts val="244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6pPr>
      <a:lvl7pPr marL="2514251" indent="-193406" algn="l" defTabSz="380093" rtl="0" eaLnBrk="1" fontAlgn="base" hangingPunct="1">
        <a:lnSpc>
          <a:spcPct val="93000"/>
        </a:lnSpc>
        <a:spcBef>
          <a:spcPct val="0"/>
        </a:spcBef>
        <a:spcAft>
          <a:spcPts val="244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7pPr>
      <a:lvl8pPr marL="2901061" indent="-193406" algn="l" defTabSz="380093" rtl="0" eaLnBrk="1" fontAlgn="base" hangingPunct="1">
        <a:lnSpc>
          <a:spcPct val="93000"/>
        </a:lnSpc>
        <a:spcBef>
          <a:spcPct val="0"/>
        </a:spcBef>
        <a:spcAft>
          <a:spcPts val="244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8pPr>
      <a:lvl9pPr marL="3287868" indent="-193406" algn="l" defTabSz="380093" rtl="0" eaLnBrk="1" fontAlgn="base" hangingPunct="1">
        <a:lnSpc>
          <a:spcPct val="93000"/>
        </a:lnSpc>
        <a:spcBef>
          <a:spcPct val="0"/>
        </a:spcBef>
        <a:spcAft>
          <a:spcPts val="244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773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6808" algn="l" defTabSz="773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3616" algn="l" defTabSz="773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0425" algn="l" defTabSz="773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7232" algn="l" defTabSz="773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34041" algn="l" defTabSz="773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20849" algn="l" defTabSz="773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07655" algn="l" defTabSz="773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94463" algn="l" defTabSz="773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26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22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mailto:kommunikation@rotaract.de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7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1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17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Relationship Id="rId9" Type="http://schemas.openxmlformats.org/officeDocument/2006/relationships/hyperlink" Target="https://mein.rotaract.de/terms_of_rn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mein.rotaract.de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hyperlink" Target="https://mein.rotaract.de/terms_of_rnr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act.de/rn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1.jpeg"/><Relationship Id="rId4" Type="http://schemas.openxmlformats.org/officeDocument/2006/relationships/hyperlink" Target="https://mein.rotaract.de/wiki/RNR-Teilnehm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AE1BF5E-5FAB-4055-B5A7-83435CC02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7" t="525" r="-1187" b="59697"/>
          <a:stretch/>
        </p:blipFill>
        <p:spPr>
          <a:xfrm flipH="1">
            <a:off x="-108520" y="-156192"/>
            <a:ext cx="9361040" cy="5455883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E10A4ED-8769-46B2-AB49-B06A0A8BD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062800"/>
            <a:ext cx="6495612" cy="478874"/>
          </a:xfrm>
        </p:spPr>
        <p:txBody>
          <a:bodyPr/>
          <a:lstStyle/>
          <a:p>
            <a:r>
              <a:rPr lang="de-DE" dirty="0"/>
              <a:t>Rotary NACHWUCHS ROTARACt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3E08AF4-0A70-4473-AF20-6FBD827AA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" y="1516812"/>
            <a:ext cx="1147994" cy="478874"/>
          </a:xfrm>
        </p:spPr>
        <p:txBody>
          <a:bodyPr/>
          <a:lstStyle/>
          <a:p>
            <a:r>
              <a:rPr lang="de-DE" dirty="0"/>
              <a:t>RNR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EAD59DBB-2391-4884-AE1B-65CB9CDE5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" y="2632618"/>
            <a:ext cx="5088176" cy="335758"/>
          </a:xfrm>
        </p:spPr>
        <p:txBody>
          <a:bodyPr/>
          <a:lstStyle/>
          <a:p>
            <a:r>
              <a:rPr lang="de-DE" dirty="0"/>
              <a:t>Ressort Interne Kommunikation (IK)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6C48482-C593-4BAC-8C52-07439CC94FAE}"/>
              </a:ext>
            </a:extLst>
          </p:cNvPr>
          <p:cNvSpPr txBox="1"/>
          <p:nvPr/>
        </p:nvSpPr>
        <p:spPr>
          <a:xfrm>
            <a:off x="251520" y="4759423"/>
            <a:ext cx="3888432" cy="201234"/>
          </a:xfrm>
          <a:prstGeom prst="rect">
            <a:avLst/>
          </a:prstGeom>
        </p:spPr>
        <p:txBody>
          <a:bodyPr wrap="square" lIns="77367" tIns="38684" rIns="77367" bIns="38684" rtlCol="0" anchor="ctr">
            <a:spAutoFit/>
          </a:bodyPr>
          <a:lstStyle/>
          <a:p>
            <a:r>
              <a:rPr lang="de-DE" sz="800" dirty="0"/>
              <a:t>Was ist RNR? · Quellbilder: Pexel + RDK</a:t>
            </a: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739FA213-8C51-4C4C-8913-5EF96B24A53E}"/>
              </a:ext>
            </a:extLst>
          </p:cNvPr>
          <p:cNvSpPr/>
          <p:nvPr/>
        </p:nvSpPr>
        <p:spPr>
          <a:xfrm rot="21300000">
            <a:off x="7380312" y="4500000"/>
            <a:ext cx="1666400" cy="720080"/>
          </a:xfrm>
          <a:custGeom>
            <a:avLst/>
            <a:gdLst>
              <a:gd name="connsiteX0" fmla="*/ 2240225 w 2240225"/>
              <a:gd name="connsiteY0" fmla="*/ 0 h 968039"/>
              <a:gd name="connsiteX1" fmla="*/ 2240225 w 2240225"/>
              <a:gd name="connsiteY1" fmla="*/ 968039 h 968039"/>
              <a:gd name="connsiteX2" fmla="*/ 0 w 2240225"/>
              <a:gd name="connsiteY2" fmla="*/ 772045 h 968039"/>
              <a:gd name="connsiteX3" fmla="*/ 0 w 2240225"/>
              <a:gd name="connsiteY3" fmla="*/ 0 h 96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5" h="968039">
                <a:moveTo>
                  <a:pt x="2240225" y="0"/>
                </a:moveTo>
                <a:lnTo>
                  <a:pt x="2240225" y="968039"/>
                </a:lnTo>
                <a:lnTo>
                  <a:pt x="0" y="772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0B11BDBD-60F5-473C-A6F2-AA57BC84E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9379" y="4631778"/>
            <a:ext cx="1208263" cy="4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81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C1E3B7C-EC3E-4FA1-A228-6F8AA2324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" y="2063164"/>
            <a:ext cx="1147994" cy="478874"/>
          </a:xfrm>
        </p:spPr>
        <p:txBody>
          <a:bodyPr/>
          <a:lstStyle/>
          <a:p>
            <a:r>
              <a:rPr lang="de-DE" dirty="0"/>
              <a:t>RNR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8BBAD77-A71D-4477-A11D-483FFBC26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" y="2632618"/>
            <a:ext cx="3562117" cy="335758"/>
          </a:xfrm>
        </p:spPr>
        <p:txBody>
          <a:bodyPr/>
          <a:lstStyle/>
          <a:p>
            <a:r>
              <a:rPr lang="de-DE" dirty="0"/>
              <a:t>Weiterentwicklung RNR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127D4D0-A08C-4C34-B5C2-2EBFB2376E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8356" y="3867894"/>
            <a:ext cx="2007737" cy="1152128"/>
          </a:xfrm>
          <a:prstGeom prst="rect">
            <a:avLst/>
          </a:prstGeom>
        </p:spPr>
        <p:txBody>
          <a:bodyPr/>
          <a:lstStyle/>
          <a:p>
            <a:pPr marL="0" indent="0" algn="ctr">
              <a:buClr>
                <a:schemeClr val="accent1"/>
              </a:buClr>
            </a:pPr>
            <a:r>
              <a:rPr lang="de-DE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Überblick</a:t>
            </a:r>
          </a:p>
          <a:p>
            <a:pPr marL="0" indent="0" algn="ctr">
              <a:buClr>
                <a:schemeClr val="accent1"/>
              </a:buClr>
            </a:pPr>
            <a:r>
              <a:rPr lang="de-DE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Was ist RNR?</a:t>
            </a:r>
          </a:p>
        </p:txBody>
      </p:sp>
      <p:sp>
        <p:nvSpPr>
          <p:cNvPr id="51" name="Textplatzhalter 5">
            <a:extLst>
              <a:ext uri="{FF2B5EF4-FFF2-40B4-BE49-F238E27FC236}">
                <a16:creationId xmlns:a16="http://schemas.microsoft.com/office/drawing/2014/main" id="{20E7DD91-A811-4AC3-B8F3-693917BA8FB3}"/>
              </a:ext>
            </a:extLst>
          </p:cNvPr>
          <p:cNvSpPr txBox="1">
            <a:spLocks/>
          </p:cNvSpPr>
          <p:nvPr/>
        </p:nvSpPr>
        <p:spPr>
          <a:xfrm>
            <a:off x="2879812" y="3867894"/>
            <a:ext cx="1872208" cy="1152128"/>
          </a:xfrm>
          <a:prstGeom prst="rect">
            <a:avLst/>
          </a:prstGeom>
        </p:spPr>
        <p:txBody>
          <a:bodyPr/>
          <a:lstStyle>
            <a:lvl1pPr marL="288904" indent="-28890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27015" indent="-241283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9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966716" indent="-19207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7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1352450" indent="-19207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4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4pPr>
            <a:lvl5pPr marL="1739771" indent="-19207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5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5pPr>
            <a:lvl6pPr marL="2127443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6pPr>
            <a:lvl7pPr marL="2514251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7pPr>
            <a:lvl8pPr marL="2901061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8pPr>
            <a:lvl9pPr marL="3287868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Clr>
                <a:schemeClr val="accent1"/>
              </a:buClr>
            </a:pPr>
            <a:r>
              <a:rPr lang="de-DE" sz="1800" dirty="0">
                <a:solidFill>
                  <a:schemeClr val="accent1"/>
                </a:solidFill>
              </a:rPr>
              <a:t>Status Quo</a:t>
            </a:r>
          </a:p>
          <a:p>
            <a:pPr marL="0" indent="0" algn="ctr">
              <a:buClr>
                <a:schemeClr val="accent1"/>
              </a:buClr>
            </a:pPr>
            <a:r>
              <a:rPr lang="de-DE" sz="1800" dirty="0">
                <a:solidFill>
                  <a:schemeClr val="accent1"/>
                </a:solidFill>
              </a:rPr>
              <a:t>Was haben wir vor?</a:t>
            </a:r>
          </a:p>
        </p:txBody>
      </p:sp>
      <p:sp>
        <p:nvSpPr>
          <p:cNvPr id="52" name="Textplatzhalter 5">
            <a:extLst>
              <a:ext uri="{FF2B5EF4-FFF2-40B4-BE49-F238E27FC236}">
                <a16:creationId xmlns:a16="http://schemas.microsoft.com/office/drawing/2014/main" id="{A62BA332-0F8B-4807-B630-FBD55BDAE0D4}"/>
              </a:ext>
            </a:extLst>
          </p:cNvPr>
          <p:cNvSpPr txBox="1">
            <a:spLocks/>
          </p:cNvSpPr>
          <p:nvPr/>
        </p:nvSpPr>
        <p:spPr>
          <a:xfrm>
            <a:off x="4908130" y="3867894"/>
            <a:ext cx="2231876" cy="1152128"/>
          </a:xfrm>
          <a:prstGeom prst="rect">
            <a:avLst/>
          </a:prstGeom>
        </p:spPr>
        <p:txBody>
          <a:bodyPr/>
          <a:lstStyle>
            <a:lvl1pPr marL="288904" indent="-28890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27015" indent="-241283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9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966716" indent="-19207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7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1352450" indent="-19207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4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4pPr>
            <a:lvl5pPr marL="1739771" indent="-19207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5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5pPr>
            <a:lvl6pPr marL="2127443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6pPr>
            <a:lvl7pPr marL="2514251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7pPr>
            <a:lvl8pPr marL="2901061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8pPr>
            <a:lvl9pPr marL="3287868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Clr>
                <a:schemeClr val="accent1"/>
              </a:buClr>
            </a:pPr>
            <a:r>
              <a:rPr lang="de-DE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Austausch</a:t>
            </a:r>
          </a:p>
          <a:p>
            <a:pPr marL="0" indent="0" algn="ctr">
              <a:buClr>
                <a:schemeClr val="accent1"/>
              </a:buClr>
            </a:pPr>
            <a:r>
              <a:rPr lang="de-DE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Fragen + Ideen</a:t>
            </a:r>
          </a:p>
        </p:txBody>
      </p:sp>
      <p:pic>
        <p:nvPicPr>
          <p:cNvPr id="55" name="Grafik 54" descr="Verbindungen">
            <a:extLst>
              <a:ext uri="{FF2B5EF4-FFF2-40B4-BE49-F238E27FC236}">
                <a16:creationId xmlns:a16="http://schemas.microsoft.com/office/drawing/2014/main" id="{72DF7B07-0742-4D4F-A03F-770B5B034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85372" y="3147894"/>
            <a:ext cx="720000" cy="720000"/>
          </a:xfrm>
          <a:prstGeom prst="rect">
            <a:avLst/>
          </a:prstGeom>
        </p:spPr>
      </p:pic>
      <p:pic>
        <p:nvPicPr>
          <p:cNvPr id="56" name="Grafik 55" descr="Playbook">
            <a:extLst>
              <a:ext uri="{FF2B5EF4-FFF2-40B4-BE49-F238E27FC236}">
                <a16:creationId xmlns:a16="http://schemas.microsoft.com/office/drawing/2014/main" id="{C45C8364-DFC1-4DDC-8432-0A37A3A3C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455916" y="3130964"/>
            <a:ext cx="720000" cy="720000"/>
          </a:xfrm>
          <a:prstGeom prst="rect">
            <a:avLst/>
          </a:prstGeom>
        </p:spPr>
      </p:pic>
      <p:pic>
        <p:nvPicPr>
          <p:cNvPr id="57" name="Grafik 56" descr="Fragen">
            <a:extLst>
              <a:ext uri="{FF2B5EF4-FFF2-40B4-BE49-F238E27FC236}">
                <a16:creationId xmlns:a16="http://schemas.microsoft.com/office/drawing/2014/main" id="{0BF3F150-F709-4705-9CFD-0188DCF267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664068" y="314789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89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FAC989-133E-49BB-895D-9C230ED11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" y="321316"/>
            <a:ext cx="4626511" cy="421616"/>
          </a:xfrm>
        </p:spPr>
        <p:txBody>
          <a:bodyPr/>
          <a:lstStyle/>
          <a:p>
            <a:r>
              <a:rPr lang="de-DE" dirty="0"/>
              <a:t>Weiterentwicklung RNR</a:t>
            </a: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169E9541-DA0A-47F0-8B1B-15014059EED0}"/>
              </a:ext>
            </a:extLst>
          </p:cNvPr>
          <p:cNvSpPr txBox="1">
            <a:spLocks/>
          </p:cNvSpPr>
          <p:nvPr/>
        </p:nvSpPr>
        <p:spPr>
          <a:xfrm>
            <a:off x="3671260" y="2427734"/>
            <a:ext cx="1980860" cy="2257457"/>
          </a:xfrm>
          <a:prstGeom prst="rect">
            <a:avLst/>
          </a:prstGeom>
        </p:spPr>
        <p:txBody>
          <a:bodyPr lIns="77367" tIns="38684" rIns="77367" bIns="38684"/>
          <a:lstStyle>
            <a:lvl1pPr marL="288904" indent="-28890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i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1pPr>
            <a:lvl2pPr marL="507686" marR="0" indent="-217580" algn="l" defTabSz="379385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963"/>
              </a:spcAft>
              <a:buClr>
                <a:srgbClr val="D91B5C"/>
              </a:buClr>
              <a:buSzPct val="100000"/>
              <a:buFont typeface="Wingdings" panose="05000000000000000000" pitchFamily="2" charset="2"/>
              <a:buChar char="§"/>
              <a:tabLst/>
              <a:defRPr lang="de-DE" sz="1800" i="0" dirty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2pPr>
            <a:lvl3pPr marL="751658" indent="-171446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725"/>
              </a:spcAft>
              <a:buClr>
                <a:srgbClr val="D91B5C"/>
              </a:buClr>
              <a:buSzPct val="100000"/>
              <a:buFont typeface="Wingdings" panose="05000000000000000000" pitchFamily="2" charset="2"/>
              <a:buChar char="§"/>
              <a:defRPr sz="1800" i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3pPr>
            <a:lvl4pPr marL="1051634" indent="-181318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488"/>
              </a:spcAft>
              <a:buClr>
                <a:srgbClr val="D91B5C"/>
              </a:buClr>
              <a:buSzPct val="100000"/>
              <a:buFont typeface="Symbol" pitchFamily="18" charset="2"/>
              <a:buChar char="-"/>
              <a:defRPr sz="1125" i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4pPr>
            <a:lvl5pPr marL="1341740" indent="-181318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51"/>
              </a:spcAft>
              <a:buClr>
                <a:srgbClr val="D91B5C"/>
              </a:buClr>
              <a:buSzPct val="100000"/>
              <a:buFont typeface="Symbol" pitchFamily="18" charset="2"/>
              <a:buChar char="-"/>
              <a:defRPr sz="1051" i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5pPr>
            <a:lvl6pPr marL="2127443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6pPr>
            <a:lvl7pPr marL="2514251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7pPr>
            <a:lvl8pPr marL="2901061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8pPr>
            <a:lvl9pPr marL="3287868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de-DE" sz="1400" kern="0" dirty="0"/>
              <a:t>Für und mit </a:t>
            </a:r>
            <a:br>
              <a:rPr lang="de-DE" sz="1400" kern="0" dirty="0"/>
            </a:br>
            <a:r>
              <a:rPr lang="de-DE" sz="1400" kern="0" dirty="0"/>
              <a:t>Rotaract + Rotary</a:t>
            </a:r>
          </a:p>
          <a:p>
            <a:pPr marL="180000" indent="-180000">
              <a:lnSpc>
                <a:spcPct val="100000"/>
              </a:lnSpc>
              <a:spcAft>
                <a:spcPts val="600"/>
              </a:spcAft>
            </a:pPr>
            <a:r>
              <a:rPr lang="de-DE" sz="1400" kern="0" dirty="0"/>
              <a:t>Ideen aus Distrikten + Clubs</a:t>
            </a:r>
          </a:p>
          <a:p>
            <a:pPr marL="180000" indent="-180000">
              <a:lnSpc>
                <a:spcPct val="100000"/>
              </a:lnSpc>
              <a:spcAft>
                <a:spcPts val="600"/>
              </a:spcAft>
            </a:pPr>
            <a:r>
              <a:rPr lang="de-DE" sz="1400" kern="0" dirty="0"/>
              <a:t>Kommunikation mit Govenor*innen + RDBs (inkl. DGR)</a:t>
            </a:r>
          </a:p>
          <a:p>
            <a:pPr marL="180000" indent="-180000">
              <a:lnSpc>
                <a:spcPct val="100000"/>
              </a:lnSpc>
              <a:spcAft>
                <a:spcPts val="600"/>
              </a:spcAft>
            </a:pPr>
            <a:r>
              <a:rPr lang="de-DE" sz="1400" kern="0" dirty="0"/>
              <a:t>Abstimmung mit RDK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F89A9D4-33A9-417A-A8E8-604C31775165}"/>
              </a:ext>
            </a:extLst>
          </p:cNvPr>
          <p:cNvSpPr/>
          <p:nvPr/>
        </p:nvSpPr>
        <p:spPr>
          <a:xfrm>
            <a:off x="7102260" y="1275606"/>
            <a:ext cx="1933981" cy="101673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3337" tIns="48006" rIns="435331" bIns="48006" numCol="1" spcCol="1270" anchor="ctr" anchorCtr="0">
            <a:noAutofit/>
          </a:bodyPr>
          <a:lstStyle/>
          <a:p>
            <a:pPr marL="0" lvl="0" indent="0" algn="ctr" defTabSz="800100">
              <a:lnSpc>
                <a:spcPct val="125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1400" kern="1200" cap="all" dirty="0">
              <a:latin typeface="+mj-lt"/>
            </a:endParaRP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1B63E8DD-1D7E-4F5D-B2E3-47166107EF02}"/>
              </a:ext>
            </a:extLst>
          </p:cNvPr>
          <p:cNvSpPr/>
          <p:nvPr/>
        </p:nvSpPr>
        <p:spPr>
          <a:xfrm>
            <a:off x="107759" y="1275606"/>
            <a:ext cx="2064817" cy="1016735"/>
          </a:xfrm>
          <a:custGeom>
            <a:avLst/>
            <a:gdLst>
              <a:gd name="connsiteX0" fmla="*/ 0 w 2056640"/>
              <a:gd name="connsiteY0" fmla="*/ 0 h 822656"/>
              <a:gd name="connsiteX1" fmla="*/ 1645312 w 2056640"/>
              <a:gd name="connsiteY1" fmla="*/ 0 h 822656"/>
              <a:gd name="connsiteX2" fmla="*/ 2056640 w 2056640"/>
              <a:gd name="connsiteY2" fmla="*/ 411328 h 822656"/>
              <a:gd name="connsiteX3" fmla="*/ 1645312 w 2056640"/>
              <a:gd name="connsiteY3" fmla="*/ 822656 h 822656"/>
              <a:gd name="connsiteX4" fmla="*/ 0 w 2056640"/>
              <a:gd name="connsiteY4" fmla="*/ 822656 h 822656"/>
              <a:gd name="connsiteX5" fmla="*/ 0 w 2056640"/>
              <a:gd name="connsiteY5" fmla="*/ 0 h 82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6640" h="822656">
                <a:moveTo>
                  <a:pt x="0" y="0"/>
                </a:moveTo>
                <a:lnTo>
                  <a:pt x="1645312" y="0"/>
                </a:lnTo>
                <a:lnTo>
                  <a:pt x="2056640" y="411328"/>
                </a:lnTo>
                <a:lnTo>
                  <a:pt x="1645312" y="822656"/>
                </a:lnTo>
                <a:lnTo>
                  <a:pt x="0" y="8226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012" tIns="48006" rIns="229667" bIns="48006" numCol="1" spcCol="1270" anchor="ctr" anchorCtr="0">
            <a:noAutofit/>
          </a:bodyPr>
          <a:lstStyle/>
          <a:p>
            <a:pPr marL="0" lvl="0" indent="0" defTabSz="800100">
              <a:lnSpc>
                <a:spcPct val="125000"/>
              </a:lnSpc>
              <a:spcBef>
                <a:spcPct val="0"/>
              </a:spcBef>
              <a:spcAft>
                <a:spcPct val="35000"/>
              </a:spcAft>
              <a:buFont typeface="+mj-lt"/>
              <a:buNone/>
            </a:pPr>
            <a:endParaRPr lang="de-DE" sz="1400" kern="1200" cap="all" dirty="0">
              <a:latin typeface="+mj-lt"/>
            </a:endParaRP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F167DA05-662A-4D18-9F0E-7F79551B7813}"/>
              </a:ext>
            </a:extLst>
          </p:cNvPr>
          <p:cNvSpPr/>
          <p:nvPr/>
        </p:nvSpPr>
        <p:spPr>
          <a:xfrm>
            <a:off x="1626176" y="1275606"/>
            <a:ext cx="2386084" cy="1016735"/>
          </a:xfrm>
          <a:custGeom>
            <a:avLst/>
            <a:gdLst>
              <a:gd name="connsiteX0" fmla="*/ 0 w 2056640"/>
              <a:gd name="connsiteY0" fmla="*/ 0 h 822656"/>
              <a:gd name="connsiteX1" fmla="*/ 1645312 w 2056640"/>
              <a:gd name="connsiteY1" fmla="*/ 0 h 822656"/>
              <a:gd name="connsiteX2" fmla="*/ 2056640 w 2056640"/>
              <a:gd name="connsiteY2" fmla="*/ 411328 h 822656"/>
              <a:gd name="connsiteX3" fmla="*/ 1645312 w 2056640"/>
              <a:gd name="connsiteY3" fmla="*/ 822656 h 822656"/>
              <a:gd name="connsiteX4" fmla="*/ 0 w 2056640"/>
              <a:gd name="connsiteY4" fmla="*/ 822656 h 822656"/>
              <a:gd name="connsiteX5" fmla="*/ 411328 w 2056640"/>
              <a:gd name="connsiteY5" fmla="*/ 411328 h 822656"/>
              <a:gd name="connsiteX6" fmla="*/ 0 w 2056640"/>
              <a:gd name="connsiteY6" fmla="*/ 0 h 82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6640" h="822656">
                <a:moveTo>
                  <a:pt x="0" y="0"/>
                </a:moveTo>
                <a:lnTo>
                  <a:pt x="1645312" y="0"/>
                </a:lnTo>
                <a:lnTo>
                  <a:pt x="2056640" y="411328"/>
                </a:lnTo>
                <a:lnTo>
                  <a:pt x="1645312" y="822656"/>
                </a:lnTo>
                <a:lnTo>
                  <a:pt x="0" y="822656"/>
                </a:lnTo>
                <a:lnTo>
                  <a:pt x="411328" y="411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3337" tIns="48006" rIns="435331" bIns="48006" numCol="1" spcCol="1270" anchor="ctr" anchorCtr="0">
            <a:noAutofit/>
          </a:bodyPr>
          <a:lstStyle/>
          <a:p>
            <a:pPr marL="0" lvl="0" indent="0" algn="ctr" defTabSz="800100">
              <a:lnSpc>
                <a:spcPct val="125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1400" kern="1200" cap="all" dirty="0">
              <a:latin typeface="+mj-lt"/>
            </a:endParaRPr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48E077CC-BEB5-4658-9F09-9DF4F51F9778}"/>
              </a:ext>
            </a:extLst>
          </p:cNvPr>
          <p:cNvSpPr/>
          <p:nvPr/>
        </p:nvSpPr>
        <p:spPr>
          <a:xfrm>
            <a:off x="5096136" y="1275606"/>
            <a:ext cx="2590043" cy="1016735"/>
          </a:xfrm>
          <a:custGeom>
            <a:avLst/>
            <a:gdLst>
              <a:gd name="connsiteX0" fmla="*/ 0 w 2056640"/>
              <a:gd name="connsiteY0" fmla="*/ 0 h 822656"/>
              <a:gd name="connsiteX1" fmla="*/ 1645312 w 2056640"/>
              <a:gd name="connsiteY1" fmla="*/ 0 h 822656"/>
              <a:gd name="connsiteX2" fmla="*/ 2056640 w 2056640"/>
              <a:gd name="connsiteY2" fmla="*/ 411328 h 822656"/>
              <a:gd name="connsiteX3" fmla="*/ 1645312 w 2056640"/>
              <a:gd name="connsiteY3" fmla="*/ 822656 h 822656"/>
              <a:gd name="connsiteX4" fmla="*/ 0 w 2056640"/>
              <a:gd name="connsiteY4" fmla="*/ 822656 h 822656"/>
              <a:gd name="connsiteX5" fmla="*/ 411328 w 2056640"/>
              <a:gd name="connsiteY5" fmla="*/ 411328 h 822656"/>
              <a:gd name="connsiteX6" fmla="*/ 0 w 2056640"/>
              <a:gd name="connsiteY6" fmla="*/ 0 h 82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6640" h="822656">
                <a:moveTo>
                  <a:pt x="0" y="0"/>
                </a:moveTo>
                <a:lnTo>
                  <a:pt x="1645312" y="0"/>
                </a:lnTo>
                <a:lnTo>
                  <a:pt x="2056640" y="411328"/>
                </a:lnTo>
                <a:lnTo>
                  <a:pt x="1645312" y="822656"/>
                </a:lnTo>
                <a:lnTo>
                  <a:pt x="0" y="822656"/>
                </a:lnTo>
                <a:lnTo>
                  <a:pt x="411328" y="411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3337" tIns="48006" rIns="435331" bIns="48006" numCol="1" spcCol="1270" anchor="ctr" anchorCtr="0">
            <a:noAutofit/>
          </a:bodyPr>
          <a:lstStyle/>
          <a:p>
            <a:pPr marL="0" lvl="0" indent="0" algn="ctr" defTabSz="800100">
              <a:lnSpc>
                <a:spcPct val="125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1400" kern="1200" cap="all" dirty="0">
              <a:latin typeface="+mj-lt"/>
            </a:endParaRPr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D5E23637-ABFD-4285-A4CF-80CD26A7CF04}"/>
              </a:ext>
            </a:extLst>
          </p:cNvPr>
          <p:cNvSpPr/>
          <p:nvPr/>
        </p:nvSpPr>
        <p:spPr>
          <a:xfrm>
            <a:off x="3527245" y="1275606"/>
            <a:ext cx="2220347" cy="1016735"/>
          </a:xfrm>
          <a:custGeom>
            <a:avLst/>
            <a:gdLst>
              <a:gd name="connsiteX0" fmla="*/ 0 w 2056640"/>
              <a:gd name="connsiteY0" fmla="*/ 0 h 822656"/>
              <a:gd name="connsiteX1" fmla="*/ 1645312 w 2056640"/>
              <a:gd name="connsiteY1" fmla="*/ 0 h 822656"/>
              <a:gd name="connsiteX2" fmla="*/ 2056640 w 2056640"/>
              <a:gd name="connsiteY2" fmla="*/ 411328 h 822656"/>
              <a:gd name="connsiteX3" fmla="*/ 1645312 w 2056640"/>
              <a:gd name="connsiteY3" fmla="*/ 822656 h 822656"/>
              <a:gd name="connsiteX4" fmla="*/ 0 w 2056640"/>
              <a:gd name="connsiteY4" fmla="*/ 822656 h 822656"/>
              <a:gd name="connsiteX5" fmla="*/ 411328 w 2056640"/>
              <a:gd name="connsiteY5" fmla="*/ 411328 h 822656"/>
              <a:gd name="connsiteX6" fmla="*/ 0 w 2056640"/>
              <a:gd name="connsiteY6" fmla="*/ 0 h 82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6640" h="822656">
                <a:moveTo>
                  <a:pt x="0" y="0"/>
                </a:moveTo>
                <a:lnTo>
                  <a:pt x="1645312" y="0"/>
                </a:lnTo>
                <a:lnTo>
                  <a:pt x="2056640" y="411328"/>
                </a:lnTo>
                <a:lnTo>
                  <a:pt x="1645312" y="822656"/>
                </a:lnTo>
                <a:lnTo>
                  <a:pt x="0" y="822656"/>
                </a:lnTo>
                <a:lnTo>
                  <a:pt x="411328" y="411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3337" tIns="48006" rIns="435331" bIns="48006" numCol="1" spcCol="1270" anchor="ctr" anchorCtr="0">
            <a:noAutofit/>
          </a:bodyPr>
          <a:lstStyle/>
          <a:p>
            <a:pPr marL="0" lvl="0" indent="0" algn="ctr" defTabSz="800100">
              <a:lnSpc>
                <a:spcPct val="125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1400" kern="1200" cap="all" dirty="0">
              <a:latin typeface="+mj-lt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B1DFC05D-045C-45CA-A8B2-6FB3C96B2216}"/>
              </a:ext>
            </a:extLst>
          </p:cNvPr>
          <p:cNvSpPr/>
          <p:nvPr/>
        </p:nvSpPr>
        <p:spPr>
          <a:xfrm>
            <a:off x="7783970" y="1616395"/>
            <a:ext cx="1154482" cy="335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lnSpc>
                <a:spcPct val="125000"/>
              </a:lnSpc>
              <a:spcAft>
                <a:spcPct val="35000"/>
              </a:spcAft>
            </a:pPr>
            <a:r>
              <a:rPr lang="de-DE" sz="1400" cap="all" dirty="0">
                <a:solidFill>
                  <a:schemeClr val="lt1"/>
                </a:solidFill>
                <a:latin typeface="+mj-lt"/>
                <a:ea typeface="+mn-ea"/>
              </a:rPr>
              <a:t>Feedback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1A201EC-FEC0-4AC2-BB91-E538E95CCB30}"/>
              </a:ext>
            </a:extLst>
          </p:cNvPr>
          <p:cNvSpPr/>
          <p:nvPr/>
        </p:nvSpPr>
        <p:spPr>
          <a:xfrm>
            <a:off x="5790755" y="1616395"/>
            <a:ext cx="1574813" cy="33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125000"/>
              </a:lnSpc>
              <a:spcAft>
                <a:spcPct val="35000"/>
              </a:spcAft>
            </a:pPr>
            <a:r>
              <a:rPr lang="de-DE" sz="1400" cap="all" dirty="0">
                <a:solidFill>
                  <a:schemeClr val="lt1"/>
                </a:solidFill>
                <a:latin typeface="+mj-lt"/>
                <a:ea typeface="+mn-ea"/>
              </a:rPr>
              <a:t>Umsetzung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9C8FC53-F41D-4108-8554-F82EFF4AA3E5}"/>
              </a:ext>
            </a:extLst>
          </p:cNvPr>
          <p:cNvSpPr/>
          <p:nvPr/>
        </p:nvSpPr>
        <p:spPr>
          <a:xfrm>
            <a:off x="3919473" y="1492856"/>
            <a:ext cx="1574813" cy="60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125000"/>
              </a:lnSpc>
              <a:spcAft>
                <a:spcPct val="35000"/>
              </a:spcAft>
            </a:pPr>
            <a:r>
              <a:rPr lang="de-DE" sz="1400" cap="all" dirty="0">
                <a:solidFill>
                  <a:schemeClr val="lt1"/>
                </a:solidFill>
                <a:latin typeface="+mj-lt"/>
                <a:ea typeface="+mn-ea"/>
              </a:rPr>
              <a:t>Konzept entwickeln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5925525-5246-462B-87AC-17EB07B36ED5}"/>
              </a:ext>
            </a:extLst>
          </p:cNvPr>
          <p:cNvSpPr/>
          <p:nvPr/>
        </p:nvSpPr>
        <p:spPr>
          <a:xfrm>
            <a:off x="2238553" y="1481741"/>
            <a:ext cx="1574813" cy="60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125000"/>
              </a:lnSpc>
              <a:spcAft>
                <a:spcPct val="35000"/>
              </a:spcAft>
            </a:pPr>
            <a:r>
              <a:rPr lang="de-DE" sz="1400" cap="all" dirty="0">
                <a:solidFill>
                  <a:schemeClr val="lt1"/>
                </a:solidFill>
                <a:latin typeface="+mj-lt"/>
                <a:ea typeface="+mn-ea"/>
              </a:rPr>
              <a:t>Teilnahme-bedingungen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2CB242C-F946-4414-BC8C-BC1B8EDCA67C}"/>
              </a:ext>
            </a:extLst>
          </p:cNvPr>
          <p:cNvSpPr/>
          <p:nvPr/>
        </p:nvSpPr>
        <p:spPr>
          <a:xfrm>
            <a:off x="226393" y="1481742"/>
            <a:ext cx="1574813" cy="60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125000"/>
              </a:lnSpc>
              <a:spcAft>
                <a:spcPct val="35000"/>
              </a:spcAft>
            </a:pPr>
            <a:r>
              <a:rPr lang="de-DE" sz="1400" cap="all" dirty="0">
                <a:solidFill>
                  <a:schemeClr val="lt1"/>
                </a:solidFill>
                <a:latin typeface="+mj-lt"/>
                <a:ea typeface="+mn-ea"/>
              </a:rPr>
              <a:t>Datenbank aufräumen</a:t>
            </a:r>
          </a:p>
        </p:txBody>
      </p:sp>
      <p:sp>
        <p:nvSpPr>
          <p:cNvPr id="25" name="Inhaltsplatzhalter 4">
            <a:extLst>
              <a:ext uri="{FF2B5EF4-FFF2-40B4-BE49-F238E27FC236}">
                <a16:creationId xmlns:a16="http://schemas.microsoft.com/office/drawing/2014/main" id="{3BC459C4-E1C1-4595-AC73-E915E9384B59}"/>
              </a:ext>
            </a:extLst>
          </p:cNvPr>
          <p:cNvSpPr txBox="1">
            <a:spLocks/>
          </p:cNvSpPr>
          <p:nvPr/>
        </p:nvSpPr>
        <p:spPr>
          <a:xfrm>
            <a:off x="5662806" y="2427734"/>
            <a:ext cx="1861522" cy="2257457"/>
          </a:xfrm>
          <a:prstGeom prst="rect">
            <a:avLst/>
          </a:prstGeom>
        </p:spPr>
        <p:txBody>
          <a:bodyPr lIns="77367" tIns="38684" rIns="77367" bIns="38684"/>
          <a:lstStyle>
            <a:lvl1pPr marL="288904" indent="-28890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i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1pPr>
            <a:lvl2pPr marL="507686" marR="0" indent="-217580" algn="l" defTabSz="379385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963"/>
              </a:spcAft>
              <a:buClr>
                <a:srgbClr val="D91B5C"/>
              </a:buClr>
              <a:buSzPct val="100000"/>
              <a:buFont typeface="Wingdings" panose="05000000000000000000" pitchFamily="2" charset="2"/>
              <a:buChar char="§"/>
              <a:tabLst/>
              <a:defRPr lang="de-DE" sz="1800" i="0" dirty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2pPr>
            <a:lvl3pPr marL="751658" indent="-171446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725"/>
              </a:spcAft>
              <a:buClr>
                <a:srgbClr val="D91B5C"/>
              </a:buClr>
              <a:buSzPct val="100000"/>
              <a:buFont typeface="Wingdings" panose="05000000000000000000" pitchFamily="2" charset="2"/>
              <a:buChar char="§"/>
              <a:defRPr sz="1800" i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3pPr>
            <a:lvl4pPr marL="1051634" indent="-181318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488"/>
              </a:spcAft>
              <a:buClr>
                <a:srgbClr val="D91B5C"/>
              </a:buClr>
              <a:buSzPct val="100000"/>
              <a:buFont typeface="Symbol" pitchFamily="18" charset="2"/>
              <a:buChar char="-"/>
              <a:defRPr sz="1125" i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4pPr>
            <a:lvl5pPr marL="1341740" indent="-181318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51"/>
              </a:spcAft>
              <a:buClr>
                <a:srgbClr val="D91B5C"/>
              </a:buClr>
              <a:buSzPct val="100000"/>
              <a:buFont typeface="Symbol" pitchFamily="18" charset="2"/>
              <a:buChar char="-"/>
              <a:defRPr sz="1051" i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5pPr>
            <a:lvl6pPr marL="2127443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6pPr>
            <a:lvl7pPr marL="2514251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7pPr>
            <a:lvl8pPr marL="2901061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8pPr>
            <a:lvl9pPr marL="3287868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de-DE" sz="1400" kern="0" dirty="0"/>
              <a:t>Implementierung in mein.rotaract.de</a:t>
            </a:r>
          </a:p>
          <a:p>
            <a:pPr marL="180000" indent="-180000">
              <a:lnSpc>
                <a:spcPct val="100000"/>
              </a:lnSpc>
              <a:spcAft>
                <a:spcPts val="600"/>
              </a:spcAft>
            </a:pPr>
            <a:r>
              <a:rPr lang="de-DE" sz="1400" kern="0" dirty="0"/>
              <a:t>Timing mit Ressort IT Entwicklung absprechen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de-DE" sz="1400" kern="0" dirty="0"/>
              <a:t>Kommunikation starten: intern an Distrikt-Teams + extern an Rotary</a:t>
            </a:r>
          </a:p>
        </p:txBody>
      </p:sp>
      <p:sp>
        <p:nvSpPr>
          <p:cNvPr id="26" name="Inhaltsplatzhalter 4">
            <a:extLst>
              <a:ext uri="{FF2B5EF4-FFF2-40B4-BE49-F238E27FC236}">
                <a16:creationId xmlns:a16="http://schemas.microsoft.com/office/drawing/2014/main" id="{3D16308F-9324-4088-A257-24F907FC0165}"/>
              </a:ext>
            </a:extLst>
          </p:cNvPr>
          <p:cNvSpPr txBox="1">
            <a:spLocks/>
          </p:cNvSpPr>
          <p:nvPr/>
        </p:nvSpPr>
        <p:spPr>
          <a:xfrm>
            <a:off x="112748" y="2427734"/>
            <a:ext cx="1938972" cy="2257457"/>
          </a:xfrm>
          <a:prstGeom prst="rect">
            <a:avLst/>
          </a:prstGeom>
        </p:spPr>
        <p:txBody>
          <a:bodyPr lIns="77367" tIns="38684" rIns="77367" bIns="38684"/>
          <a:lstStyle>
            <a:lvl1pPr marL="288904" indent="-28890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i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1pPr>
            <a:lvl2pPr marL="507686" marR="0" indent="-217580" algn="l" defTabSz="379385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963"/>
              </a:spcAft>
              <a:buClr>
                <a:srgbClr val="D91B5C"/>
              </a:buClr>
              <a:buSzPct val="100000"/>
              <a:buFont typeface="Wingdings" panose="05000000000000000000" pitchFamily="2" charset="2"/>
              <a:buChar char="§"/>
              <a:tabLst/>
              <a:defRPr lang="de-DE" sz="1800" i="0" dirty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2pPr>
            <a:lvl3pPr marL="751658" indent="-171446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725"/>
              </a:spcAft>
              <a:buClr>
                <a:srgbClr val="D91B5C"/>
              </a:buClr>
              <a:buSzPct val="100000"/>
              <a:buFont typeface="Wingdings" panose="05000000000000000000" pitchFamily="2" charset="2"/>
              <a:buChar char="§"/>
              <a:defRPr sz="1800" i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3pPr>
            <a:lvl4pPr marL="1051634" indent="-181318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488"/>
              </a:spcAft>
              <a:buClr>
                <a:srgbClr val="D91B5C"/>
              </a:buClr>
              <a:buSzPct val="100000"/>
              <a:buFont typeface="Symbol" pitchFamily="18" charset="2"/>
              <a:buChar char="-"/>
              <a:defRPr sz="1125" i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4pPr>
            <a:lvl5pPr marL="1341740" indent="-181318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51"/>
              </a:spcAft>
              <a:buClr>
                <a:srgbClr val="D91B5C"/>
              </a:buClr>
              <a:buSzPct val="100000"/>
              <a:buFont typeface="Symbol" pitchFamily="18" charset="2"/>
              <a:buChar char="-"/>
              <a:defRPr sz="1051" i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5pPr>
            <a:lvl6pPr marL="2127443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6pPr>
            <a:lvl7pPr marL="2514251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7pPr>
            <a:lvl8pPr marL="2901061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8pPr>
            <a:lvl9pPr marL="3287868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180000" indent="-180000">
              <a:lnSpc>
                <a:spcPct val="100000"/>
              </a:lnSpc>
              <a:spcAft>
                <a:spcPts val="600"/>
              </a:spcAft>
            </a:pPr>
            <a:r>
              <a:rPr lang="de-DE" sz="1400" kern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Verknüpfung der Datensätze aufgehoben </a:t>
            </a:r>
          </a:p>
          <a:p>
            <a:pPr marL="180000" indent="-180000">
              <a:lnSpc>
                <a:spcPct val="100000"/>
              </a:lnSpc>
              <a:spcAft>
                <a:spcPts val="600"/>
              </a:spcAft>
            </a:pPr>
            <a:r>
              <a:rPr lang="de-DE" sz="1400" kern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E-Mail an alle Teil-nehmenden, dass Neuverknüpfung nötig ist – mit Bitte um Aktualisierung der Daten</a:t>
            </a:r>
          </a:p>
          <a:p>
            <a:pPr marL="180000" indent="-1800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endParaRPr lang="de-DE" sz="1400" kern="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Inhaltsplatzhalter 4">
            <a:extLst>
              <a:ext uri="{FF2B5EF4-FFF2-40B4-BE49-F238E27FC236}">
                <a16:creationId xmlns:a16="http://schemas.microsoft.com/office/drawing/2014/main" id="{18FD6100-2498-4D68-84B2-AF334F87462B}"/>
              </a:ext>
            </a:extLst>
          </p:cNvPr>
          <p:cNvSpPr txBox="1">
            <a:spLocks/>
          </p:cNvSpPr>
          <p:nvPr/>
        </p:nvSpPr>
        <p:spPr>
          <a:xfrm>
            <a:off x="2123728" y="2427734"/>
            <a:ext cx="1566768" cy="2394450"/>
          </a:xfrm>
          <a:prstGeom prst="rect">
            <a:avLst/>
          </a:prstGeom>
        </p:spPr>
        <p:txBody>
          <a:bodyPr lIns="77367" tIns="38684" rIns="77367" bIns="38684"/>
          <a:lstStyle>
            <a:lvl1pPr marL="288904" indent="-28890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i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1pPr>
            <a:lvl2pPr marL="507686" marR="0" indent="-217580" algn="l" defTabSz="379385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963"/>
              </a:spcAft>
              <a:buClr>
                <a:srgbClr val="D91B5C"/>
              </a:buClr>
              <a:buSzPct val="100000"/>
              <a:buFont typeface="Wingdings" panose="05000000000000000000" pitchFamily="2" charset="2"/>
              <a:buChar char="§"/>
              <a:tabLst/>
              <a:defRPr lang="de-DE" sz="1800" i="0" dirty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2pPr>
            <a:lvl3pPr marL="751658" indent="-171446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725"/>
              </a:spcAft>
              <a:buClr>
                <a:srgbClr val="D91B5C"/>
              </a:buClr>
              <a:buSzPct val="100000"/>
              <a:buFont typeface="Wingdings" panose="05000000000000000000" pitchFamily="2" charset="2"/>
              <a:buChar char="§"/>
              <a:defRPr sz="1800" i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3pPr>
            <a:lvl4pPr marL="1051634" indent="-181318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488"/>
              </a:spcAft>
              <a:buClr>
                <a:srgbClr val="D91B5C"/>
              </a:buClr>
              <a:buSzPct val="100000"/>
              <a:buFont typeface="Symbol" pitchFamily="18" charset="2"/>
              <a:buChar char="-"/>
              <a:defRPr sz="1125" i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4pPr>
            <a:lvl5pPr marL="1341740" indent="-181318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51"/>
              </a:spcAft>
              <a:buClr>
                <a:srgbClr val="D91B5C"/>
              </a:buClr>
              <a:buSzPct val="100000"/>
              <a:buFont typeface="Symbol" pitchFamily="18" charset="2"/>
              <a:buChar char="-"/>
              <a:defRPr sz="1051" i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5pPr>
            <a:lvl6pPr marL="2127443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6pPr>
            <a:lvl7pPr marL="2514251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7pPr>
            <a:lvl8pPr marL="2901061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8pPr>
            <a:lvl9pPr marL="3287868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de-DE" sz="1400" kern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Teilnahme-Bedingungen aktualisiert</a:t>
            </a:r>
          </a:p>
          <a:p>
            <a:pPr marL="180000" indent="-180000">
              <a:lnSpc>
                <a:spcPct val="100000"/>
              </a:lnSpc>
              <a:spcAft>
                <a:spcPts val="600"/>
              </a:spcAft>
            </a:pPr>
            <a:r>
              <a:rPr lang="de-DE" sz="1400" kern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Freigabe von Datenschutz-beauftragten</a:t>
            </a:r>
          </a:p>
          <a:p>
            <a:pPr marL="180000" indent="-180000">
              <a:lnSpc>
                <a:spcPct val="100000"/>
              </a:lnSpc>
              <a:spcAft>
                <a:spcPts val="600"/>
              </a:spcAft>
            </a:pPr>
            <a:r>
              <a:rPr lang="de-DE" sz="1400" kern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Upload von Ressort IT Entwicklung </a:t>
            </a:r>
          </a:p>
        </p:txBody>
      </p: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id="{C4737FD3-BCB4-44F8-849F-E4525D0B1994}"/>
              </a:ext>
            </a:extLst>
          </p:cNvPr>
          <p:cNvSpPr txBox="1">
            <a:spLocks/>
          </p:cNvSpPr>
          <p:nvPr/>
        </p:nvSpPr>
        <p:spPr>
          <a:xfrm>
            <a:off x="7651859" y="2427734"/>
            <a:ext cx="1286593" cy="2257457"/>
          </a:xfrm>
          <a:prstGeom prst="rect">
            <a:avLst/>
          </a:prstGeom>
        </p:spPr>
        <p:txBody>
          <a:bodyPr lIns="77367" tIns="38684" rIns="77367" bIns="38684"/>
          <a:lstStyle>
            <a:lvl1pPr marL="288904" indent="-28890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i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1pPr>
            <a:lvl2pPr marL="507686" marR="0" indent="-217580" algn="l" defTabSz="379385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963"/>
              </a:spcAft>
              <a:buClr>
                <a:srgbClr val="D91B5C"/>
              </a:buClr>
              <a:buSzPct val="100000"/>
              <a:buFont typeface="Wingdings" panose="05000000000000000000" pitchFamily="2" charset="2"/>
              <a:buChar char="§"/>
              <a:tabLst/>
              <a:defRPr lang="de-DE" sz="1800" i="0" dirty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2pPr>
            <a:lvl3pPr marL="751658" indent="-171446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725"/>
              </a:spcAft>
              <a:buClr>
                <a:srgbClr val="D91B5C"/>
              </a:buClr>
              <a:buSzPct val="100000"/>
              <a:buFont typeface="Wingdings" panose="05000000000000000000" pitchFamily="2" charset="2"/>
              <a:buChar char="§"/>
              <a:defRPr sz="1800" i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3pPr>
            <a:lvl4pPr marL="1051634" indent="-181318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488"/>
              </a:spcAft>
              <a:buClr>
                <a:srgbClr val="D91B5C"/>
              </a:buClr>
              <a:buSzPct val="100000"/>
              <a:buFont typeface="Symbol" pitchFamily="18" charset="2"/>
              <a:buChar char="-"/>
              <a:defRPr sz="1125" i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4pPr>
            <a:lvl5pPr marL="1341740" indent="-181318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51"/>
              </a:spcAft>
              <a:buClr>
                <a:srgbClr val="D91B5C"/>
              </a:buClr>
              <a:buSzPct val="100000"/>
              <a:buFont typeface="Symbol" pitchFamily="18" charset="2"/>
              <a:buChar char="-"/>
              <a:defRPr sz="1051" i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5pPr>
            <a:lvl6pPr marL="2127443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6pPr>
            <a:lvl7pPr marL="2514251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7pPr>
            <a:lvl8pPr marL="2901061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8pPr>
            <a:lvl9pPr marL="3287868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de-DE" sz="1400" kern="0" dirty="0"/>
              <a:t>Test +</a:t>
            </a:r>
            <a:br>
              <a:rPr lang="de-DE" sz="1400" kern="0" dirty="0"/>
            </a:br>
            <a:r>
              <a:rPr lang="de-DE" sz="1400" kern="0" dirty="0"/>
              <a:t>Evaluation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4202E4C-B47B-4792-A918-7A46148350C7}"/>
              </a:ext>
            </a:extLst>
          </p:cNvPr>
          <p:cNvSpPr txBox="1"/>
          <p:nvPr/>
        </p:nvSpPr>
        <p:spPr>
          <a:xfrm>
            <a:off x="117767" y="1610420"/>
            <a:ext cx="514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</a:rPr>
              <a:t>✓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75AF53F-F53C-4F29-902C-D26264DAAEB5}"/>
              </a:ext>
            </a:extLst>
          </p:cNvPr>
          <p:cNvSpPr txBox="1"/>
          <p:nvPr/>
        </p:nvSpPr>
        <p:spPr>
          <a:xfrm>
            <a:off x="2101158" y="1610420"/>
            <a:ext cx="514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</a:rPr>
              <a:t>✓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38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AA83C0-EBEA-4BD5-88B7-1ADC82569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" y="321316"/>
            <a:ext cx="5444042" cy="421616"/>
          </a:xfrm>
        </p:spPr>
        <p:txBody>
          <a:bodyPr/>
          <a:lstStyle/>
          <a:p>
            <a:r>
              <a:rPr lang="de-DE" dirty="0"/>
              <a:t>Status Quo „Konzept“ / Ideen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91B5A9-F167-4DAF-8F0F-1878BA5C97A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Datenbank, Teilnahmebedingungen + Wiki-Seite auf aktuellen Stand bringen (✓)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Kommunikation</a:t>
            </a:r>
          </a:p>
          <a:p>
            <a:pPr lvl="1"/>
            <a:r>
              <a:rPr lang="de-DE" sz="1600" dirty="0"/>
              <a:t>intern zu Rotaract: One-Pager für Distrikt-Teams + Foliensatz für DisKos</a:t>
            </a:r>
          </a:p>
          <a:p>
            <a:pPr lvl="1"/>
            <a:r>
              <a:rPr lang="de-DE" sz="1600" dirty="0"/>
              <a:t>extern zu Rotary: Info im DGR + via Rotaract-Distriktteams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Automatisierung</a:t>
            </a:r>
          </a:p>
          <a:p>
            <a:pPr lvl="1"/>
            <a:r>
              <a:rPr lang="de-DE" sz="1600" dirty="0"/>
              <a:t>1x im Jahr: Info an alle RNR-Teilnehmer*innen zum Update der Daten</a:t>
            </a:r>
          </a:p>
          <a:p>
            <a:pPr lvl="1"/>
            <a:r>
              <a:rPr lang="de-DE" sz="1600" dirty="0"/>
              <a:t>2x im Jahr: Info an Distrikt-Teams mit Export der Liste</a:t>
            </a:r>
          </a:p>
          <a:p>
            <a:pPr lvl="1"/>
            <a:r>
              <a:rPr lang="de-DE" sz="1600" dirty="0"/>
              <a:t>Info an „neue Pasties“: Es gibt RNR und ihr könnt ihr eintragen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de-DE" sz="1800" dirty="0">
                <a:solidFill>
                  <a:schemeClr val="accent1"/>
                </a:solidFill>
                <a:sym typeface="Wingdings" panose="05000000000000000000" pitchFamily="2" charset="2"/>
              </a:rPr>
              <a:t> Ziel: </a:t>
            </a:r>
            <a:r>
              <a:rPr lang="de-DE" sz="1800" dirty="0">
                <a:solidFill>
                  <a:schemeClr val="accent1"/>
                </a:solidFill>
              </a:rPr>
              <a:t>Stetige Nutzung von RNR-Teilnehmenden, Distrikt-Teams + Rotary Clubs</a:t>
            </a:r>
          </a:p>
          <a:p>
            <a:endParaRPr lang="de-DE" sz="1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1E6FB73-1ECE-417F-89C7-1B8779045ED4}"/>
              </a:ext>
            </a:extLst>
          </p:cNvPr>
          <p:cNvSpPr txBox="1"/>
          <p:nvPr/>
        </p:nvSpPr>
        <p:spPr>
          <a:xfrm>
            <a:off x="251520" y="4759423"/>
            <a:ext cx="3888432" cy="201234"/>
          </a:xfrm>
          <a:prstGeom prst="rect">
            <a:avLst/>
          </a:prstGeom>
        </p:spPr>
        <p:txBody>
          <a:bodyPr wrap="square" lIns="77367" tIns="38684" rIns="77367" bIns="38684" rtlCol="0" anchor="ctr">
            <a:spAutoFit/>
          </a:bodyPr>
          <a:lstStyle/>
          <a:p>
            <a:r>
              <a:rPr lang="de-DE" sz="800" dirty="0"/>
              <a:t>Danke an alle Ideen, Wünsche und Fragen, die uns bisher erreicht haben! &lt;3</a:t>
            </a:r>
          </a:p>
        </p:txBody>
      </p:sp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4C65718B-D023-41A1-932C-8C0462F4A7A1}"/>
              </a:ext>
            </a:extLst>
          </p:cNvPr>
          <p:cNvSpPr/>
          <p:nvPr/>
        </p:nvSpPr>
        <p:spPr bwMode="auto">
          <a:xfrm>
            <a:off x="7164288" y="2211710"/>
            <a:ext cx="1800000" cy="881132"/>
          </a:xfrm>
          <a:prstGeom prst="wedgeEllipseCallout">
            <a:avLst>
              <a:gd name="adj1" fmla="val -66356"/>
              <a:gd name="adj2" fmla="val -41180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DC57DF08-32BF-4756-9B9B-81B2A66F64A0}"/>
              </a:ext>
            </a:extLst>
          </p:cNvPr>
          <p:cNvSpPr/>
          <p:nvPr/>
        </p:nvSpPr>
        <p:spPr>
          <a:xfrm>
            <a:off x="7344001" y="2432767"/>
            <a:ext cx="1799999" cy="594066"/>
          </a:xfrm>
          <a:custGeom>
            <a:avLst/>
            <a:gdLst>
              <a:gd name="connsiteX0" fmla="*/ 0 w 2583646"/>
              <a:gd name="connsiteY0" fmla="*/ 0 h 242544"/>
              <a:gd name="connsiteX1" fmla="*/ 2583646 w 2583646"/>
              <a:gd name="connsiteY1" fmla="*/ 0 h 242544"/>
              <a:gd name="connsiteX2" fmla="*/ 2583646 w 2583646"/>
              <a:gd name="connsiteY2" fmla="*/ 242544 h 242544"/>
              <a:gd name="connsiteX3" fmla="*/ 0 w 2583646"/>
              <a:gd name="connsiteY3" fmla="*/ 242544 h 242544"/>
              <a:gd name="connsiteX4" fmla="*/ 0 w 2583646"/>
              <a:gd name="connsiteY4" fmla="*/ 0 h 24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3646" h="242544">
                <a:moveTo>
                  <a:pt x="0" y="0"/>
                </a:moveTo>
                <a:lnTo>
                  <a:pt x="2583646" y="0"/>
                </a:lnTo>
                <a:lnTo>
                  <a:pt x="2583646" y="242544"/>
                </a:lnTo>
                <a:lnTo>
                  <a:pt x="0" y="2425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213910" bIns="0" numCol="1" spcCol="1270" anchor="t" anchorCtr="0">
            <a:noAutofit/>
          </a:bodyPr>
          <a:lstStyle/>
          <a:p>
            <a:pPr marL="0" lvl="0" indent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400" b="1" i="1" dirty="0">
                <a:solidFill>
                  <a:schemeClr val="accent1"/>
                </a:solidFill>
              </a:rPr>
              <a:t>Wir brauchen eure Hilfe + Unterstützung!</a:t>
            </a:r>
            <a:endParaRPr lang="de-DE" sz="1400" i="1" kern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15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C1E3B7C-EC3E-4FA1-A228-6F8AA2324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" y="2063164"/>
            <a:ext cx="1147994" cy="478874"/>
          </a:xfrm>
        </p:spPr>
        <p:txBody>
          <a:bodyPr/>
          <a:lstStyle/>
          <a:p>
            <a:r>
              <a:rPr lang="de-DE" dirty="0"/>
              <a:t>RNR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8BBAD77-A71D-4477-A11D-483FFBC26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" y="2632618"/>
            <a:ext cx="3363345" cy="335758"/>
          </a:xfrm>
        </p:spPr>
        <p:txBody>
          <a:bodyPr/>
          <a:lstStyle/>
          <a:p>
            <a:r>
              <a:rPr lang="de-DE" dirty="0"/>
              <a:t>Austausch + Feedback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127D4D0-A08C-4C34-B5C2-2EBFB2376E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8356" y="3867894"/>
            <a:ext cx="2007737" cy="1152128"/>
          </a:xfrm>
          <a:prstGeom prst="rect">
            <a:avLst/>
          </a:prstGeom>
        </p:spPr>
        <p:txBody>
          <a:bodyPr/>
          <a:lstStyle/>
          <a:p>
            <a:pPr marL="0" indent="0" algn="ctr">
              <a:buClr>
                <a:schemeClr val="accent1"/>
              </a:buClr>
            </a:pPr>
            <a:r>
              <a:rPr lang="de-DE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Überblick</a:t>
            </a:r>
          </a:p>
          <a:p>
            <a:pPr marL="0" indent="0" algn="ctr">
              <a:buClr>
                <a:schemeClr val="accent1"/>
              </a:buClr>
            </a:pPr>
            <a:r>
              <a:rPr lang="de-DE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Was ist RNR?</a:t>
            </a:r>
          </a:p>
        </p:txBody>
      </p:sp>
      <p:sp>
        <p:nvSpPr>
          <p:cNvPr id="51" name="Textplatzhalter 5">
            <a:extLst>
              <a:ext uri="{FF2B5EF4-FFF2-40B4-BE49-F238E27FC236}">
                <a16:creationId xmlns:a16="http://schemas.microsoft.com/office/drawing/2014/main" id="{20E7DD91-A811-4AC3-B8F3-693917BA8FB3}"/>
              </a:ext>
            </a:extLst>
          </p:cNvPr>
          <p:cNvSpPr txBox="1">
            <a:spLocks/>
          </p:cNvSpPr>
          <p:nvPr/>
        </p:nvSpPr>
        <p:spPr>
          <a:xfrm>
            <a:off x="2879812" y="3867894"/>
            <a:ext cx="1872208" cy="1152128"/>
          </a:xfrm>
          <a:prstGeom prst="rect">
            <a:avLst/>
          </a:prstGeom>
        </p:spPr>
        <p:txBody>
          <a:bodyPr/>
          <a:lstStyle>
            <a:lvl1pPr marL="288904" indent="-28890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27015" indent="-241283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9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966716" indent="-19207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7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1352450" indent="-19207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4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4pPr>
            <a:lvl5pPr marL="1739771" indent="-19207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5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5pPr>
            <a:lvl6pPr marL="2127443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6pPr>
            <a:lvl7pPr marL="2514251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7pPr>
            <a:lvl8pPr marL="2901061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8pPr>
            <a:lvl9pPr marL="3287868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Clr>
                <a:schemeClr val="accent1"/>
              </a:buClr>
            </a:pPr>
            <a:r>
              <a:rPr lang="de-DE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Status Quo</a:t>
            </a:r>
          </a:p>
          <a:p>
            <a:pPr marL="0" indent="0" algn="ctr">
              <a:buClr>
                <a:schemeClr val="accent1"/>
              </a:buClr>
            </a:pPr>
            <a:r>
              <a:rPr lang="de-DE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Was haben wir vor?</a:t>
            </a:r>
          </a:p>
        </p:txBody>
      </p:sp>
      <p:sp>
        <p:nvSpPr>
          <p:cNvPr id="52" name="Textplatzhalter 5">
            <a:extLst>
              <a:ext uri="{FF2B5EF4-FFF2-40B4-BE49-F238E27FC236}">
                <a16:creationId xmlns:a16="http://schemas.microsoft.com/office/drawing/2014/main" id="{A62BA332-0F8B-4807-B630-FBD55BDAE0D4}"/>
              </a:ext>
            </a:extLst>
          </p:cNvPr>
          <p:cNvSpPr txBox="1">
            <a:spLocks/>
          </p:cNvSpPr>
          <p:nvPr/>
        </p:nvSpPr>
        <p:spPr>
          <a:xfrm>
            <a:off x="4908130" y="3867894"/>
            <a:ext cx="2231876" cy="1152128"/>
          </a:xfrm>
          <a:prstGeom prst="rect">
            <a:avLst/>
          </a:prstGeom>
        </p:spPr>
        <p:txBody>
          <a:bodyPr/>
          <a:lstStyle>
            <a:lvl1pPr marL="288904" indent="-28890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27015" indent="-241283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9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966716" indent="-19207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7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1352450" indent="-19207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4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4pPr>
            <a:lvl5pPr marL="1739771" indent="-19207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5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5pPr>
            <a:lvl6pPr marL="2127443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6pPr>
            <a:lvl7pPr marL="2514251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7pPr>
            <a:lvl8pPr marL="2901061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8pPr>
            <a:lvl9pPr marL="3287868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Clr>
                <a:schemeClr val="accent1"/>
              </a:buClr>
            </a:pPr>
            <a:r>
              <a:rPr lang="de-DE" sz="1800" dirty="0">
                <a:solidFill>
                  <a:schemeClr val="accent1"/>
                </a:solidFill>
              </a:rPr>
              <a:t>Austausch</a:t>
            </a:r>
          </a:p>
          <a:p>
            <a:pPr marL="0" indent="0" algn="ctr">
              <a:buClr>
                <a:schemeClr val="accent1"/>
              </a:buClr>
            </a:pPr>
            <a:r>
              <a:rPr lang="de-DE" sz="1800" dirty="0">
                <a:solidFill>
                  <a:schemeClr val="accent1"/>
                </a:solidFill>
              </a:rPr>
              <a:t>Fragen + Ideen</a:t>
            </a:r>
          </a:p>
        </p:txBody>
      </p:sp>
      <p:pic>
        <p:nvPicPr>
          <p:cNvPr id="55" name="Grafik 54" descr="Verbindungen">
            <a:extLst>
              <a:ext uri="{FF2B5EF4-FFF2-40B4-BE49-F238E27FC236}">
                <a16:creationId xmlns:a16="http://schemas.microsoft.com/office/drawing/2014/main" id="{72DF7B07-0742-4D4F-A03F-770B5B034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85372" y="3147894"/>
            <a:ext cx="720000" cy="720000"/>
          </a:xfrm>
          <a:prstGeom prst="rect">
            <a:avLst/>
          </a:prstGeom>
        </p:spPr>
      </p:pic>
      <p:pic>
        <p:nvPicPr>
          <p:cNvPr id="56" name="Grafik 55" descr="Playbook">
            <a:extLst>
              <a:ext uri="{FF2B5EF4-FFF2-40B4-BE49-F238E27FC236}">
                <a16:creationId xmlns:a16="http://schemas.microsoft.com/office/drawing/2014/main" id="{C45C8364-DFC1-4DDC-8432-0A37A3A3C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455916" y="3130964"/>
            <a:ext cx="720000" cy="720000"/>
          </a:xfrm>
          <a:prstGeom prst="rect">
            <a:avLst/>
          </a:prstGeom>
        </p:spPr>
      </p:pic>
      <p:pic>
        <p:nvPicPr>
          <p:cNvPr id="57" name="Grafik 56" descr="Fragen">
            <a:extLst>
              <a:ext uri="{FF2B5EF4-FFF2-40B4-BE49-F238E27FC236}">
                <a16:creationId xmlns:a16="http://schemas.microsoft.com/office/drawing/2014/main" id="{0BF3F150-F709-4705-9CFD-0188DCF267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664068" y="314789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67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4C0236E-BF81-409D-A3F6-D447E1B51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0488"/>
            <a:ext cx="2987824" cy="420687"/>
          </a:xfrm>
        </p:spPr>
        <p:txBody>
          <a:bodyPr/>
          <a:lstStyle/>
          <a:p>
            <a:r>
              <a:rPr lang="de-DE" dirty="0"/>
              <a:t>Erfolgstories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36414A57-D821-4F6D-80A4-80D26B87308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52000" y="1065600"/>
            <a:ext cx="5832168" cy="3474000"/>
          </a:xfrm>
        </p:spPr>
        <p:txBody>
          <a:bodyPr/>
          <a:lstStyle/>
          <a:p>
            <a:r>
              <a:rPr lang="de-DE" dirty="0"/>
              <a:t>Ihr kennt jemanden, der durch RNR zu Rotary gefunden habt? Oder ihr seid auf einem ganz anderen Weg zu Rotary gekommen?</a:t>
            </a:r>
          </a:p>
          <a:p>
            <a:r>
              <a:rPr lang="de-DE" dirty="0"/>
              <a:t>Wir freuen uns immer über Erfolgsgeschichten und Best Practices – teilt gerne eure Erfahrungen mit uns!</a:t>
            </a:r>
          </a:p>
          <a:p>
            <a:r>
              <a:rPr lang="de-DE" dirty="0"/>
              <a:t>Oder schreibt uns, wenn ihr Ideen oder Feedback habt!</a:t>
            </a:r>
          </a:p>
          <a:p>
            <a:r>
              <a:rPr lang="de-DE" dirty="0">
                <a:hlinkClick r:id="rId2"/>
              </a:rPr>
              <a:t>kommunikation@rotaract.de</a:t>
            </a:r>
            <a:endParaRPr lang="de-DE" dirty="0"/>
          </a:p>
          <a:p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50516F54-CEBB-4826-AD79-4F1984D931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" y="559209"/>
            <a:ext cx="3523645" cy="307097"/>
          </a:xfrm>
        </p:spPr>
        <p:txBody>
          <a:bodyPr/>
          <a:lstStyle/>
          <a:p>
            <a:r>
              <a:rPr lang="de-DE" dirty="0"/>
              <a:t>Feedback + Best Practices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07796C0-BDF7-4C84-8F7B-01C962E2AD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9" r="21717"/>
          <a:stretch/>
        </p:blipFill>
        <p:spPr>
          <a:xfrm>
            <a:off x="6300192" y="-46092"/>
            <a:ext cx="2893122" cy="523568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8C85648-8240-4D93-BF59-A72717F5391F}"/>
              </a:ext>
            </a:extLst>
          </p:cNvPr>
          <p:cNvSpPr txBox="1"/>
          <p:nvPr/>
        </p:nvSpPr>
        <p:spPr>
          <a:xfrm>
            <a:off x="6372200" y="4860038"/>
            <a:ext cx="979900" cy="201234"/>
          </a:xfrm>
          <a:prstGeom prst="rect">
            <a:avLst/>
          </a:prstGeom>
        </p:spPr>
        <p:txBody>
          <a:bodyPr wrap="square" lIns="77367" tIns="38684" rIns="77367" bIns="38684" rtlCol="0" anchor="ctr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Quellbild: </a:t>
            </a:r>
            <a:r>
              <a:rPr lang="de-DE" sz="800" dirty="0" err="1">
                <a:solidFill>
                  <a:schemeClr val="bg1"/>
                </a:solidFill>
              </a:rPr>
              <a:t>Pexels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372EE1C3-F574-4A7E-9F84-8B736B75C072}"/>
              </a:ext>
            </a:extLst>
          </p:cNvPr>
          <p:cNvSpPr/>
          <p:nvPr/>
        </p:nvSpPr>
        <p:spPr>
          <a:xfrm rot="21300000">
            <a:off x="7380312" y="4500000"/>
            <a:ext cx="1666400" cy="720080"/>
          </a:xfrm>
          <a:custGeom>
            <a:avLst/>
            <a:gdLst>
              <a:gd name="connsiteX0" fmla="*/ 2240225 w 2240225"/>
              <a:gd name="connsiteY0" fmla="*/ 0 h 968039"/>
              <a:gd name="connsiteX1" fmla="*/ 2240225 w 2240225"/>
              <a:gd name="connsiteY1" fmla="*/ 968039 h 968039"/>
              <a:gd name="connsiteX2" fmla="*/ 0 w 2240225"/>
              <a:gd name="connsiteY2" fmla="*/ 772045 h 968039"/>
              <a:gd name="connsiteX3" fmla="*/ 0 w 2240225"/>
              <a:gd name="connsiteY3" fmla="*/ 0 h 96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5" h="968039">
                <a:moveTo>
                  <a:pt x="2240225" y="0"/>
                </a:moveTo>
                <a:lnTo>
                  <a:pt x="2240225" y="968039"/>
                </a:lnTo>
                <a:lnTo>
                  <a:pt x="0" y="772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5B7A476-8A8D-485C-B03D-20E66FF4C1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9379" y="4631778"/>
            <a:ext cx="1208263" cy="4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39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283C175-83E7-4E9E-9ADF-D40C79DC5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308900"/>
            <a:ext cx="2156284" cy="478874"/>
          </a:xfrm>
        </p:spPr>
        <p:txBody>
          <a:bodyPr/>
          <a:lstStyle/>
          <a:p>
            <a:r>
              <a:rPr lang="de-DE" dirty="0"/>
              <a:t>Danke &lt;3</a:t>
            </a:r>
          </a:p>
        </p:txBody>
      </p:sp>
    </p:spTree>
    <p:extLst>
      <p:ext uri="{BB962C8B-B14F-4D97-AF65-F5344CB8AC3E}">
        <p14:creationId xmlns:p14="http://schemas.microsoft.com/office/powerpoint/2010/main" val="115511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C1E3B7C-EC3E-4FA1-A228-6F8AA2324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" y="2063164"/>
            <a:ext cx="1147994" cy="478874"/>
          </a:xfrm>
        </p:spPr>
        <p:txBody>
          <a:bodyPr/>
          <a:lstStyle/>
          <a:p>
            <a:r>
              <a:rPr lang="de-DE" dirty="0"/>
              <a:t>RNR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8BBAD77-A71D-4477-A11D-483FFBC26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" y="2632618"/>
            <a:ext cx="3356932" cy="335758"/>
          </a:xfrm>
        </p:spPr>
        <p:txBody>
          <a:bodyPr/>
          <a:lstStyle/>
          <a:p>
            <a:r>
              <a:rPr lang="de-DE" dirty="0"/>
              <a:t>Worum geht es heute?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127D4D0-A08C-4C34-B5C2-2EBFB2376E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8356" y="3867894"/>
            <a:ext cx="2007737" cy="1152128"/>
          </a:xfrm>
          <a:prstGeom prst="rect">
            <a:avLst/>
          </a:prstGeom>
        </p:spPr>
        <p:txBody>
          <a:bodyPr/>
          <a:lstStyle/>
          <a:p>
            <a:pPr marL="0" indent="0" algn="ctr">
              <a:buClr>
                <a:schemeClr val="accent1"/>
              </a:buClr>
            </a:pPr>
            <a:r>
              <a:rPr lang="de-DE" sz="1800" dirty="0">
                <a:solidFill>
                  <a:schemeClr val="accent1"/>
                </a:solidFill>
              </a:rPr>
              <a:t>Überblick</a:t>
            </a:r>
          </a:p>
          <a:p>
            <a:pPr marL="0" indent="0" algn="ctr">
              <a:buClr>
                <a:schemeClr val="accent1"/>
              </a:buClr>
            </a:pPr>
            <a:r>
              <a:rPr lang="de-DE" sz="1800" dirty="0">
                <a:solidFill>
                  <a:schemeClr val="accent1"/>
                </a:solidFill>
              </a:rPr>
              <a:t>Was ist RNR?</a:t>
            </a:r>
          </a:p>
        </p:txBody>
      </p:sp>
      <p:sp>
        <p:nvSpPr>
          <p:cNvPr id="51" name="Textplatzhalter 5">
            <a:extLst>
              <a:ext uri="{FF2B5EF4-FFF2-40B4-BE49-F238E27FC236}">
                <a16:creationId xmlns:a16="http://schemas.microsoft.com/office/drawing/2014/main" id="{20E7DD91-A811-4AC3-B8F3-693917BA8FB3}"/>
              </a:ext>
            </a:extLst>
          </p:cNvPr>
          <p:cNvSpPr txBox="1">
            <a:spLocks/>
          </p:cNvSpPr>
          <p:nvPr/>
        </p:nvSpPr>
        <p:spPr>
          <a:xfrm>
            <a:off x="2879812" y="3867894"/>
            <a:ext cx="1872208" cy="1152128"/>
          </a:xfrm>
          <a:prstGeom prst="rect">
            <a:avLst/>
          </a:prstGeom>
        </p:spPr>
        <p:txBody>
          <a:bodyPr/>
          <a:lstStyle>
            <a:lvl1pPr marL="288904" indent="-28890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27015" indent="-241283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9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966716" indent="-19207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7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1352450" indent="-19207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4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4pPr>
            <a:lvl5pPr marL="1739771" indent="-19207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5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5pPr>
            <a:lvl6pPr marL="2127443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6pPr>
            <a:lvl7pPr marL="2514251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7pPr>
            <a:lvl8pPr marL="2901061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8pPr>
            <a:lvl9pPr marL="3287868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Clr>
                <a:schemeClr val="accent1"/>
              </a:buClr>
            </a:pPr>
            <a:r>
              <a:rPr lang="de-DE" sz="1800" dirty="0">
                <a:solidFill>
                  <a:schemeClr val="accent1"/>
                </a:solidFill>
              </a:rPr>
              <a:t>Status Quo</a:t>
            </a:r>
          </a:p>
          <a:p>
            <a:pPr marL="0" indent="0" algn="ctr">
              <a:buClr>
                <a:schemeClr val="accent1"/>
              </a:buClr>
            </a:pPr>
            <a:r>
              <a:rPr lang="de-DE" sz="1800" dirty="0">
                <a:solidFill>
                  <a:schemeClr val="accent1"/>
                </a:solidFill>
              </a:rPr>
              <a:t>Was haben wir mit RNR vor?</a:t>
            </a:r>
          </a:p>
        </p:txBody>
      </p:sp>
      <p:sp>
        <p:nvSpPr>
          <p:cNvPr id="52" name="Textplatzhalter 5">
            <a:extLst>
              <a:ext uri="{FF2B5EF4-FFF2-40B4-BE49-F238E27FC236}">
                <a16:creationId xmlns:a16="http://schemas.microsoft.com/office/drawing/2014/main" id="{A62BA332-0F8B-4807-B630-FBD55BDAE0D4}"/>
              </a:ext>
            </a:extLst>
          </p:cNvPr>
          <p:cNvSpPr txBox="1">
            <a:spLocks/>
          </p:cNvSpPr>
          <p:nvPr/>
        </p:nvSpPr>
        <p:spPr>
          <a:xfrm>
            <a:off x="4908130" y="3867894"/>
            <a:ext cx="2231876" cy="1152128"/>
          </a:xfrm>
          <a:prstGeom prst="rect">
            <a:avLst/>
          </a:prstGeom>
        </p:spPr>
        <p:txBody>
          <a:bodyPr/>
          <a:lstStyle>
            <a:lvl1pPr marL="288904" indent="-28890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27015" indent="-241283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9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966716" indent="-19207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7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1352450" indent="-19207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4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4pPr>
            <a:lvl5pPr marL="1739771" indent="-19207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5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5pPr>
            <a:lvl6pPr marL="2127443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6pPr>
            <a:lvl7pPr marL="2514251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7pPr>
            <a:lvl8pPr marL="2901061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8pPr>
            <a:lvl9pPr marL="3287868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Clr>
                <a:schemeClr val="accent1"/>
              </a:buClr>
            </a:pPr>
            <a:r>
              <a:rPr lang="de-DE" sz="1800" dirty="0">
                <a:solidFill>
                  <a:schemeClr val="accent1"/>
                </a:solidFill>
              </a:rPr>
              <a:t>Austausch</a:t>
            </a:r>
          </a:p>
          <a:p>
            <a:pPr marL="0" indent="0" algn="ctr">
              <a:buClr>
                <a:schemeClr val="accent1"/>
              </a:buClr>
            </a:pPr>
            <a:r>
              <a:rPr lang="de-DE" sz="1800" dirty="0">
                <a:solidFill>
                  <a:schemeClr val="accent1"/>
                </a:solidFill>
              </a:rPr>
              <a:t>Fragen + Ideen</a:t>
            </a:r>
          </a:p>
        </p:txBody>
      </p:sp>
      <p:pic>
        <p:nvPicPr>
          <p:cNvPr id="55" name="Grafik 54" descr="Verbindungen">
            <a:extLst>
              <a:ext uri="{FF2B5EF4-FFF2-40B4-BE49-F238E27FC236}">
                <a16:creationId xmlns:a16="http://schemas.microsoft.com/office/drawing/2014/main" id="{72DF7B07-0742-4D4F-A03F-770B5B034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85372" y="3147894"/>
            <a:ext cx="720000" cy="720000"/>
          </a:xfrm>
          <a:prstGeom prst="rect">
            <a:avLst/>
          </a:prstGeom>
        </p:spPr>
      </p:pic>
      <p:pic>
        <p:nvPicPr>
          <p:cNvPr id="56" name="Grafik 55" descr="Playbook">
            <a:extLst>
              <a:ext uri="{FF2B5EF4-FFF2-40B4-BE49-F238E27FC236}">
                <a16:creationId xmlns:a16="http://schemas.microsoft.com/office/drawing/2014/main" id="{C45C8364-DFC1-4DDC-8432-0A37A3A3C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455916" y="3130964"/>
            <a:ext cx="720000" cy="720000"/>
          </a:xfrm>
          <a:prstGeom prst="rect">
            <a:avLst/>
          </a:prstGeom>
        </p:spPr>
      </p:pic>
      <p:pic>
        <p:nvPicPr>
          <p:cNvPr id="57" name="Grafik 56" descr="Fragen">
            <a:extLst>
              <a:ext uri="{FF2B5EF4-FFF2-40B4-BE49-F238E27FC236}">
                <a16:creationId xmlns:a16="http://schemas.microsoft.com/office/drawing/2014/main" id="{0BF3F150-F709-4705-9CFD-0188DCF267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664068" y="314789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9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C1E3B7C-EC3E-4FA1-A228-6F8AA2324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" y="2063164"/>
            <a:ext cx="1147994" cy="478874"/>
          </a:xfrm>
        </p:spPr>
        <p:txBody>
          <a:bodyPr/>
          <a:lstStyle/>
          <a:p>
            <a:r>
              <a:rPr lang="de-DE" dirty="0"/>
              <a:t>RNR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8BBAD77-A71D-4477-A11D-483FFBC26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" y="2632618"/>
            <a:ext cx="2036058" cy="335758"/>
          </a:xfrm>
        </p:spPr>
        <p:txBody>
          <a:bodyPr/>
          <a:lstStyle/>
          <a:p>
            <a:r>
              <a:rPr lang="de-DE" dirty="0"/>
              <a:t>Was ist RNR?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127D4D0-A08C-4C34-B5C2-2EBFB2376E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8356" y="3867894"/>
            <a:ext cx="2007737" cy="1152128"/>
          </a:xfrm>
          <a:prstGeom prst="rect">
            <a:avLst/>
          </a:prstGeom>
        </p:spPr>
        <p:txBody>
          <a:bodyPr/>
          <a:lstStyle/>
          <a:p>
            <a:pPr marL="0" indent="0" algn="ctr">
              <a:buClr>
                <a:schemeClr val="accent1"/>
              </a:buClr>
            </a:pPr>
            <a:r>
              <a:rPr lang="de-DE" sz="1800" dirty="0">
                <a:solidFill>
                  <a:schemeClr val="accent1"/>
                </a:solidFill>
              </a:rPr>
              <a:t>Überblick</a:t>
            </a:r>
          </a:p>
          <a:p>
            <a:pPr marL="0" indent="0" algn="ctr">
              <a:buClr>
                <a:schemeClr val="accent1"/>
              </a:buClr>
            </a:pPr>
            <a:r>
              <a:rPr lang="de-DE" sz="1800" dirty="0">
                <a:solidFill>
                  <a:schemeClr val="accent1"/>
                </a:solidFill>
              </a:rPr>
              <a:t>Was ist RNR?</a:t>
            </a:r>
          </a:p>
        </p:txBody>
      </p:sp>
      <p:sp>
        <p:nvSpPr>
          <p:cNvPr id="51" name="Textplatzhalter 5">
            <a:extLst>
              <a:ext uri="{FF2B5EF4-FFF2-40B4-BE49-F238E27FC236}">
                <a16:creationId xmlns:a16="http://schemas.microsoft.com/office/drawing/2014/main" id="{20E7DD91-A811-4AC3-B8F3-693917BA8FB3}"/>
              </a:ext>
            </a:extLst>
          </p:cNvPr>
          <p:cNvSpPr txBox="1">
            <a:spLocks/>
          </p:cNvSpPr>
          <p:nvPr/>
        </p:nvSpPr>
        <p:spPr>
          <a:xfrm>
            <a:off x="2879812" y="3867894"/>
            <a:ext cx="1872208" cy="1152128"/>
          </a:xfrm>
          <a:prstGeom prst="rect">
            <a:avLst/>
          </a:prstGeom>
        </p:spPr>
        <p:txBody>
          <a:bodyPr/>
          <a:lstStyle>
            <a:lvl1pPr marL="288904" indent="-28890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27015" indent="-241283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9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966716" indent="-19207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7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1352450" indent="-19207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4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4pPr>
            <a:lvl5pPr marL="1739771" indent="-19207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5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5pPr>
            <a:lvl6pPr marL="2127443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6pPr>
            <a:lvl7pPr marL="2514251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7pPr>
            <a:lvl8pPr marL="2901061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8pPr>
            <a:lvl9pPr marL="3287868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Clr>
                <a:schemeClr val="accent1"/>
              </a:buClr>
            </a:pPr>
            <a:r>
              <a:rPr lang="de-DE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Status Quo</a:t>
            </a:r>
          </a:p>
          <a:p>
            <a:pPr marL="0" indent="0" algn="ctr">
              <a:buClr>
                <a:schemeClr val="accent1"/>
              </a:buClr>
            </a:pPr>
            <a:r>
              <a:rPr lang="de-DE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Was haben wir vor?</a:t>
            </a:r>
          </a:p>
        </p:txBody>
      </p:sp>
      <p:sp>
        <p:nvSpPr>
          <p:cNvPr id="52" name="Textplatzhalter 5">
            <a:extLst>
              <a:ext uri="{FF2B5EF4-FFF2-40B4-BE49-F238E27FC236}">
                <a16:creationId xmlns:a16="http://schemas.microsoft.com/office/drawing/2014/main" id="{A62BA332-0F8B-4807-B630-FBD55BDAE0D4}"/>
              </a:ext>
            </a:extLst>
          </p:cNvPr>
          <p:cNvSpPr txBox="1">
            <a:spLocks/>
          </p:cNvSpPr>
          <p:nvPr/>
        </p:nvSpPr>
        <p:spPr>
          <a:xfrm>
            <a:off x="4908130" y="3867894"/>
            <a:ext cx="2231876" cy="1152128"/>
          </a:xfrm>
          <a:prstGeom prst="rect">
            <a:avLst/>
          </a:prstGeom>
        </p:spPr>
        <p:txBody>
          <a:bodyPr/>
          <a:lstStyle>
            <a:lvl1pPr marL="288904" indent="-28890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27015" indent="-241283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9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966716" indent="-19207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7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1352450" indent="-19207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4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4pPr>
            <a:lvl5pPr marL="1739771" indent="-192074" algn="l" defTabSz="37938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5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5pPr>
            <a:lvl6pPr marL="2127443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6pPr>
            <a:lvl7pPr marL="2514251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7pPr>
            <a:lvl8pPr marL="2901061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8pPr>
            <a:lvl9pPr marL="3287868" indent="-193406" algn="l" defTabSz="380093" rtl="0" fontAlgn="base" hangingPunct="0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Clr>
                <a:schemeClr val="accent1"/>
              </a:buClr>
            </a:pPr>
            <a:r>
              <a:rPr lang="de-DE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Austausch</a:t>
            </a:r>
          </a:p>
          <a:p>
            <a:pPr marL="0" indent="0" algn="ctr">
              <a:buClr>
                <a:schemeClr val="accent1"/>
              </a:buClr>
            </a:pPr>
            <a:r>
              <a:rPr lang="de-DE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Fragen + Ideen</a:t>
            </a:r>
          </a:p>
        </p:txBody>
      </p:sp>
      <p:pic>
        <p:nvPicPr>
          <p:cNvPr id="55" name="Grafik 54" descr="Verbindungen">
            <a:extLst>
              <a:ext uri="{FF2B5EF4-FFF2-40B4-BE49-F238E27FC236}">
                <a16:creationId xmlns:a16="http://schemas.microsoft.com/office/drawing/2014/main" id="{72DF7B07-0742-4D4F-A03F-770B5B034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85372" y="3147894"/>
            <a:ext cx="720000" cy="720000"/>
          </a:xfrm>
          <a:prstGeom prst="rect">
            <a:avLst/>
          </a:prstGeom>
        </p:spPr>
      </p:pic>
      <p:pic>
        <p:nvPicPr>
          <p:cNvPr id="56" name="Grafik 55" descr="Playbook">
            <a:extLst>
              <a:ext uri="{FF2B5EF4-FFF2-40B4-BE49-F238E27FC236}">
                <a16:creationId xmlns:a16="http://schemas.microsoft.com/office/drawing/2014/main" id="{C45C8364-DFC1-4DDC-8432-0A37A3A3C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455916" y="3130964"/>
            <a:ext cx="720000" cy="720000"/>
          </a:xfrm>
          <a:prstGeom prst="rect">
            <a:avLst/>
          </a:prstGeom>
        </p:spPr>
      </p:pic>
      <p:pic>
        <p:nvPicPr>
          <p:cNvPr id="57" name="Grafik 56" descr="Fragen">
            <a:extLst>
              <a:ext uri="{FF2B5EF4-FFF2-40B4-BE49-F238E27FC236}">
                <a16:creationId xmlns:a16="http://schemas.microsoft.com/office/drawing/2014/main" id="{0BF3F150-F709-4705-9CFD-0188DCF267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664068" y="314789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51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81B021A-12BA-49BF-A6D6-71420518337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" b="6263"/>
          <a:stretch/>
        </p:blipFill>
        <p:spPr>
          <a:xfrm flipH="1">
            <a:off x="-108520" y="-156192"/>
            <a:ext cx="9361040" cy="5455883"/>
          </a:xfrm>
          <a:prstGeom prst="rect">
            <a:avLst/>
          </a:prstGeom>
        </p:spPr>
      </p:pic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BDEC8875-2A17-4F47-9AC1-92E2925D1E1A}"/>
              </a:ext>
            </a:extLst>
          </p:cNvPr>
          <p:cNvSpPr/>
          <p:nvPr/>
        </p:nvSpPr>
        <p:spPr>
          <a:xfrm rot="21300000">
            <a:off x="7380312" y="4500000"/>
            <a:ext cx="1666400" cy="720080"/>
          </a:xfrm>
          <a:custGeom>
            <a:avLst/>
            <a:gdLst>
              <a:gd name="connsiteX0" fmla="*/ 2240225 w 2240225"/>
              <a:gd name="connsiteY0" fmla="*/ 0 h 968039"/>
              <a:gd name="connsiteX1" fmla="*/ 2240225 w 2240225"/>
              <a:gd name="connsiteY1" fmla="*/ 968039 h 968039"/>
              <a:gd name="connsiteX2" fmla="*/ 0 w 2240225"/>
              <a:gd name="connsiteY2" fmla="*/ 772045 h 968039"/>
              <a:gd name="connsiteX3" fmla="*/ 0 w 2240225"/>
              <a:gd name="connsiteY3" fmla="*/ 0 h 96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5" h="968039">
                <a:moveTo>
                  <a:pt x="2240225" y="0"/>
                </a:moveTo>
                <a:lnTo>
                  <a:pt x="2240225" y="968039"/>
                </a:lnTo>
                <a:lnTo>
                  <a:pt x="0" y="772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3728F52-11FE-48D3-8625-50015168D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9379" y="4631778"/>
            <a:ext cx="1208263" cy="45652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BFFD716-1B03-4471-80E1-22DBA8725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" y="321316"/>
            <a:ext cx="6641486" cy="421616"/>
          </a:xfrm>
        </p:spPr>
        <p:txBody>
          <a:bodyPr/>
          <a:lstStyle/>
          <a:p>
            <a:r>
              <a:rPr lang="de-DE" dirty="0"/>
              <a:t>Wie geht es nach Rotaract weiter?</a:t>
            </a:r>
          </a:p>
        </p:txBody>
      </p:sp>
      <p:sp>
        <p:nvSpPr>
          <p:cNvPr id="9" name="Sprechblase: oval 8">
            <a:extLst>
              <a:ext uri="{FF2B5EF4-FFF2-40B4-BE49-F238E27FC236}">
                <a16:creationId xmlns:a16="http://schemas.microsoft.com/office/drawing/2014/main" id="{CC3EBFBE-97D6-4A5A-A700-A0AC050854B9}"/>
              </a:ext>
            </a:extLst>
          </p:cNvPr>
          <p:cNvSpPr/>
          <p:nvPr/>
        </p:nvSpPr>
        <p:spPr bwMode="auto">
          <a:xfrm>
            <a:off x="4716016" y="923394"/>
            <a:ext cx="3240000" cy="1800000"/>
          </a:xfrm>
          <a:prstGeom prst="wedgeEllipseCallout">
            <a:avLst>
              <a:gd name="adj1" fmla="val -44323"/>
              <a:gd name="adj2" fmla="val 49207"/>
            </a:avLst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7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  <a:ea typeface="Microsoft YaHei" charset="-122"/>
              </a:rPr>
              <a:t>…</a:t>
            </a:r>
          </a:p>
        </p:txBody>
      </p:sp>
      <p:sp>
        <p:nvSpPr>
          <p:cNvPr id="10" name="Denkblase: wolkenförmig 9">
            <a:extLst>
              <a:ext uri="{FF2B5EF4-FFF2-40B4-BE49-F238E27FC236}">
                <a16:creationId xmlns:a16="http://schemas.microsoft.com/office/drawing/2014/main" id="{08168DFE-7268-442F-A72C-1553CFE86869}"/>
              </a:ext>
            </a:extLst>
          </p:cNvPr>
          <p:cNvSpPr/>
          <p:nvPr/>
        </p:nvSpPr>
        <p:spPr bwMode="auto">
          <a:xfrm rot="296911">
            <a:off x="971600" y="923394"/>
            <a:ext cx="3240000" cy="1800000"/>
          </a:xfrm>
          <a:prstGeom prst="cloudCallout">
            <a:avLst>
              <a:gd name="adj1" fmla="val 48513"/>
              <a:gd name="adj2" fmla="val 42833"/>
            </a:avLst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12" name="Grafik 11" descr="Konfettiball mit einfarbiger Füllung">
            <a:extLst>
              <a:ext uri="{FF2B5EF4-FFF2-40B4-BE49-F238E27FC236}">
                <a16:creationId xmlns:a16="http://schemas.microsoft.com/office/drawing/2014/main" id="{8E321F63-D8C7-4AEE-ADBC-7F48F99D0F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38464" y="1275606"/>
            <a:ext cx="698376" cy="698376"/>
          </a:xfrm>
          <a:prstGeom prst="rect">
            <a:avLst/>
          </a:prstGeom>
        </p:spPr>
      </p:pic>
      <p:pic>
        <p:nvPicPr>
          <p:cNvPr id="13" name="Grafik 12" descr="Pflege mit einfarbiger Füllung">
            <a:extLst>
              <a:ext uri="{FF2B5EF4-FFF2-40B4-BE49-F238E27FC236}">
                <a16:creationId xmlns:a16="http://schemas.microsoft.com/office/drawing/2014/main" id="{D95CC863-3DE8-4D65-B27C-64DF3BC611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221278" y="1762308"/>
            <a:ext cx="698376" cy="698376"/>
          </a:xfrm>
          <a:prstGeom prst="rect">
            <a:avLst/>
          </a:prstGeom>
        </p:spPr>
      </p:pic>
      <p:pic>
        <p:nvPicPr>
          <p:cNvPr id="14" name="Grafik 13" descr="Klassenzimmer mit einfarbiger Füllung">
            <a:extLst>
              <a:ext uri="{FF2B5EF4-FFF2-40B4-BE49-F238E27FC236}">
                <a16:creationId xmlns:a16="http://schemas.microsoft.com/office/drawing/2014/main" id="{9543F48F-DCFA-4995-93A5-4E83A25634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547664" y="1347614"/>
            <a:ext cx="698376" cy="69837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629829D-DC6A-416B-9783-50F3C1E277D0}"/>
              </a:ext>
            </a:extLst>
          </p:cNvPr>
          <p:cNvSpPr txBox="1"/>
          <p:nvPr/>
        </p:nvSpPr>
        <p:spPr>
          <a:xfrm>
            <a:off x="6444208" y="4860038"/>
            <a:ext cx="1339940" cy="201234"/>
          </a:xfrm>
          <a:prstGeom prst="rect">
            <a:avLst/>
          </a:prstGeom>
        </p:spPr>
        <p:txBody>
          <a:bodyPr wrap="square" lIns="77367" tIns="38684" rIns="77367" bIns="38684" rtlCol="0" anchor="ctr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Quellbild: </a:t>
            </a:r>
            <a:r>
              <a:rPr lang="de-DE" sz="800" dirty="0" err="1">
                <a:solidFill>
                  <a:schemeClr val="bg1"/>
                </a:solidFill>
              </a:rPr>
              <a:t>Pexels</a:t>
            </a:r>
            <a:endParaRPr lang="de-DE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39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98AFFF24-F302-42CA-866A-3067E3F1BB31}"/>
              </a:ext>
            </a:extLst>
          </p:cNvPr>
          <p:cNvSpPr/>
          <p:nvPr/>
        </p:nvSpPr>
        <p:spPr bwMode="auto">
          <a:xfrm>
            <a:off x="1733026" y="2149950"/>
            <a:ext cx="3163814" cy="38183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DE" sz="1200" dirty="0">
                <a:solidFill>
                  <a:schemeClr val="lt1"/>
                </a:solidFill>
                <a:latin typeface="+mn-lt"/>
                <a:ea typeface="+mn-ea"/>
              </a:rPr>
              <a:t>Events + Aktionen vor Ort und auf Distriktebene</a:t>
            </a:r>
            <a:endParaRPr kumimoji="0" lang="de-DE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FFD716-1B03-4471-80E1-22DBA8725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" y="321316"/>
            <a:ext cx="4454990" cy="421616"/>
          </a:xfrm>
          <a:solidFill>
            <a:schemeClr val="accent3"/>
          </a:solidFill>
        </p:spPr>
        <p:txBody>
          <a:bodyPr/>
          <a:lstStyle/>
          <a:p>
            <a:r>
              <a:rPr lang="de-DE" dirty="0"/>
              <a:t>Kontaktmöglichkeiten</a:t>
            </a: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7C93DF92-7929-4A56-BC5D-B67E736C523F}"/>
              </a:ext>
            </a:extLst>
          </p:cNvPr>
          <p:cNvSpPr/>
          <p:nvPr/>
        </p:nvSpPr>
        <p:spPr>
          <a:xfrm rot="21300000">
            <a:off x="7380312" y="4500000"/>
            <a:ext cx="1666400" cy="720080"/>
          </a:xfrm>
          <a:custGeom>
            <a:avLst/>
            <a:gdLst>
              <a:gd name="connsiteX0" fmla="*/ 2240225 w 2240225"/>
              <a:gd name="connsiteY0" fmla="*/ 0 h 968039"/>
              <a:gd name="connsiteX1" fmla="*/ 2240225 w 2240225"/>
              <a:gd name="connsiteY1" fmla="*/ 968039 h 968039"/>
              <a:gd name="connsiteX2" fmla="*/ 0 w 2240225"/>
              <a:gd name="connsiteY2" fmla="*/ 772045 h 968039"/>
              <a:gd name="connsiteX3" fmla="*/ 0 w 2240225"/>
              <a:gd name="connsiteY3" fmla="*/ 0 h 96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5" h="968039">
                <a:moveTo>
                  <a:pt x="2240225" y="0"/>
                </a:moveTo>
                <a:lnTo>
                  <a:pt x="2240225" y="968039"/>
                </a:lnTo>
                <a:lnTo>
                  <a:pt x="0" y="772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9476DDD-25A8-44D3-A45F-9C0BCDEBA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9379" y="4631778"/>
            <a:ext cx="1208263" cy="456521"/>
          </a:xfrm>
          <a:prstGeom prst="rect">
            <a:avLst/>
          </a:prstGeom>
        </p:spPr>
      </p:pic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5CCB9209-06CA-48E6-8233-AF23E6D2E91C}"/>
              </a:ext>
            </a:extLst>
          </p:cNvPr>
          <p:cNvSpPr/>
          <p:nvPr/>
        </p:nvSpPr>
        <p:spPr>
          <a:xfrm>
            <a:off x="633417" y="2774218"/>
            <a:ext cx="972000" cy="972000"/>
          </a:xfrm>
          <a:custGeom>
            <a:avLst/>
            <a:gdLst>
              <a:gd name="connsiteX0" fmla="*/ 0 w 893137"/>
              <a:gd name="connsiteY0" fmla="*/ 446569 h 893137"/>
              <a:gd name="connsiteX1" fmla="*/ 446569 w 893137"/>
              <a:gd name="connsiteY1" fmla="*/ 0 h 893137"/>
              <a:gd name="connsiteX2" fmla="*/ 893138 w 893137"/>
              <a:gd name="connsiteY2" fmla="*/ 446569 h 893137"/>
              <a:gd name="connsiteX3" fmla="*/ 446569 w 893137"/>
              <a:gd name="connsiteY3" fmla="*/ 893138 h 893137"/>
              <a:gd name="connsiteX4" fmla="*/ 0 w 893137"/>
              <a:gd name="connsiteY4" fmla="*/ 446569 h 89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37" h="893137">
                <a:moveTo>
                  <a:pt x="0" y="446569"/>
                </a:moveTo>
                <a:cubicBezTo>
                  <a:pt x="0" y="199936"/>
                  <a:pt x="199936" y="0"/>
                  <a:pt x="446569" y="0"/>
                </a:cubicBezTo>
                <a:cubicBezTo>
                  <a:pt x="693202" y="0"/>
                  <a:pt x="893138" y="199936"/>
                  <a:pt x="893138" y="446569"/>
                </a:cubicBezTo>
                <a:cubicBezTo>
                  <a:pt x="893138" y="693202"/>
                  <a:pt x="693202" y="893138"/>
                  <a:pt x="446569" y="893138"/>
                </a:cubicBezTo>
                <a:cubicBezTo>
                  <a:pt x="199936" y="893138"/>
                  <a:pt x="0" y="693202"/>
                  <a:pt x="0" y="446569"/>
                </a:cubicBez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242" tIns="135242" rIns="135242" bIns="135242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Aft>
                <a:spcPct val="35000"/>
              </a:spcAft>
            </a:pPr>
            <a:endParaRPr lang="de-DE" sz="1300" dirty="0">
              <a:solidFill>
                <a:schemeClr val="bg1"/>
              </a:solidFill>
            </a:endParaRP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7D77345D-EA3C-4C94-BC06-529461DC974C}"/>
              </a:ext>
            </a:extLst>
          </p:cNvPr>
          <p:cNvSpPr/>
          <p:nvPr/>
        </p:nvSpPr>
        <p:spPr>
          <a:xfrm>
            <a:off x="633417" y="951647"/>
            <a:ext cx="972000" cy="972000"/>
          </a:xfrm>
          <a:custGeom>
            <a:avLst/>
            <a:gdLst>
              <a:gd name="connsiteX0" fmla="*/ 0 w 893137"/>
              <a:gd name="connsiteY0" fmla="*/ 446569 h 893137"/>
              <a:gd name="connsiteX1" fmla="*/ 446569 w 893137"/>
              <a:gd name="connsiteY1" fmla="*/ 0 h 893137"/>
              <a:gd name="connsiteX2" fmla="*/ 893138 w 893137"/>
              <a:gd name="connsiteY2" fmla="*/ 446569 h 893137"/>
              <a:gd name="connsiteX3" fmla="*/ 446569 w 893137"/>
              <a:gd name="connsiteY3" fmla="*/ 893138 h 893137"/>
              <a:gd name="connsiteX4" fmla="*/ 0 w 893137"/>
              <a:gd name="connsiteY4" fmla="*/ 446569 h 89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37" h="893137">
                <a:moveTo>
                  <a:pt x="0" y="446569"/>
                </a:moveTo>
                <a:cubicBezTo>
                  <a:pt x="0" y="199936"/>
                  <a:pt x="199936" y="0"/>
                  <a:pt x="446569" y="0"/>
                </a:cubicBezTo>
                <a:cubicBezTo>
                  <a:pt x="693202" y="0"/>
                  <a:pt x="893138" y="199936"/>
                  <a:pt x="893138" y="446569"/>
                </a:cubicBezTo>
                <a:cubicBezTo>
                  <a:pt x="893138" y="693202"/>
                  <a:pt x="693202" y="893138"/>
                  <a:pt x="446569" y="893138"/>
                </a:cubicBezTo>
                <a:cubicBezTo>
                  <a:pt x="199936" y="893138"/>
                  <a:pt x="0" y="693202"/>
                  <a:pt x="0" y="446569"/>
                </a:cubicBezTo>
                <a:close/>
              </a:path>
            </a:pathLst>
          </a:custGeom>
          <a:solidFill>
            <a:schemeClr val="accent3"/>
          </a:solidFill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242" tIns="135242" rIns="135242" bIns="135242" numCol="1" spcCol="1270" anchor="ctr" anchorCtr="0">
            <a:noAutofit/>
          </a:bodyPr>
          <a:lstStyle/>
          <a:p>
            <a:pPr marL="0" lvl="0" indent="0" algn="ctr" defTabSz="31115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200" b="1" kern="1200" dirty="0">
                <a:solidFill>
                  <a:schemeClr val="bg1"/>
                </a:solidFill>
                <a:latin typeface="+mj-lt"/>
              </a:rPr>
              <a:t>ROTARY</a:t>
            </a:r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D2D3962E-2CF5-4C01-9364-ABE087E8CE9F}"/>
              </a:ext>
            </a:extLst>
          </p:cNvPr>
          <p:cNvSpPr/>
          <p:nvPr/>
        </p:nvSpPr>
        <p:spPr>
          <a:xfrm>
            <a:off x="633417" y="3894906"/>
            <a:ext cx="972000" cy="972000"/>
          </a:xfrm>
          <a:custGeom>
            <a:avLst/>
            <a:gdLst>
              <a:gd name="connsiteX0" fmla="*/ 0 w 893137"/>
              <a:gd name="connsiteY0" fmla="*/ 446569 h 893137"/>
              <a:gd name="connsiteX1" fmla="*/ 446569 w 893137"/>
              <a:gd name="connsiteY1" fmla="*/ 0 h 893137"/>
              <a:gd name="connsiteX2" fmla="*/ 893138 w 893137"/>
              <a:gd name="connsiteY2" fmla="*/ 446569 h 893137"/>
              <a:gd name="connsiteX3" fmla="*/ 446569 w 893137"/>
              <a:gd name="connsiteY3" fmla="*/ 893138 h 893137"/>
              <a:gd name="connsiteX4" fmla="*/ 0 w 893137"/>
              <a:gd name="connsiteY4" fmla="*/ 446569 h 89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37" h="893137">
                <a:moveTo>
                  <a:pt x="0" y="446569"/>
                </a:moveTo>
                <a:cubicBezTo>
                  <a:pt x="0" y="199936"/>
                  <a:pt x="199936" y="0"/>
                  <a:pt x="446569" y="0"/>
                </a:cubicBezTo>
                <a:cubicBezTo>
                  <a:pt x="693202" y="0"/>
                  <a:pt x="893138" y="199936"/>
                  <a:pt x="893138" y="446569"/>
                </a:cubicBezTo>
                <a:cubicBezTo>
                  <a:pt x="893138" y="693202"/>
                  <a:pt x="693202" y="893138"/>
                  <a:pt x="446569" y="893138"/>
                </a:cubicBezTo>
                <a:cubicBezTo>
                  <a:pt x="199936" y="893138"/>
                  <a:pt x="0" y="693202"/>
                  <a:pt x="0" y="446569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242" tIns="135242" rIns="135242" bIns="135242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Aft>
                <a:spcPct val="35000"/>
              </a:spcAft>
            </a:pPr>
            <a:endParaRPr lang="de-DE" sz="1300" dirty="0">
              <a:solidFill>
                <a:schemeClr val="bg1"/>
              </a:solidFill>
            </a:endParaRP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5A8F86AE-5D8E-46A6-AFF9-43B5FDD8464C}"/>
              </a:ext>
            </a:extLst>
          </p:cNvPr>
          <p:cNvSpPr/>
          <p:nvPr/>
        </p:nvSpPr>
        <p:spPr>
          <a:xfrm>
            <a:off x="1733026" y="951647"/>
            <a:ext cx="972000" cy="972000"/>
          </a:xfrm>
          <a:custGeom>
            <a:avLst/>
            <a:gdLst>
              <a:gd name="connsiteX0" fmla="*/ 0 w 893137"/>
              <a:gd name="connsiteY0" fmla="*/ 446569 h 893137"/>
              <a:gd name="connsiteX1" fmla="*/ 446569 w 893137"/>
              <a:gd name="connsiteY1" fmla="*/ 0 h 893137"/>
              <a:gd name="connsiteX2" fmla="*/ 893138 w 893137"/>
              <a:gd name="connsiteY2" fmla="*/ 446569 h 893137"/>
              <a:gd name="connsiteX3" fmla="*/ 446569 w 893137"/>
              <a:gd name="connsiteY3" fmla="*/ 893138 h 893137"/>
              <a:gd name="connsiteX4" fmla="*/ 0 w 893137"/>
              <a:gd name="connsiteY4" fmla="*/ 446569 h 89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37" h="893137">
                <a:moveTo>
                  <a:pt x="0" y="446569"/>
                </a:moveTo>
                <a:cubicBezTo>
                  <a:pt x="0" y="199936"/>
                  <a:pt x="199936" y="0"/>
                  <a:pt x="446569" y="0"/>
                </a:cubicBezTo>
                <a:cubicBezTo>
                  <a:pt x="693202" y="0"/>
                  <a:pt x="893138" y="199936"/>
                  <a:pt x="893138" y="446569"/>
                </a:cubicBezTo>
                <a:cubicBezTo>
                  <a:pt x="893138" y="693202"/>
                  <a:pt x="693202" y="893138"/>
                  <a:pt x="446569" y="893138"/>
                </a:cubicBezTo>
                <a:cubicBezTo>
                  <a:pt x="199936" y="893138"/>
                  <a:pt x="0" y="693202"/>
                  <a:pt x="0" y="4465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242" tIns="135242" rIns="135242" bIns="135242" numCol="1" spcCol="1270" anchor="ctr" anchorCtr="0">
            <a:noAutofit/>
          </a:bodyPr>
          <a:lstStyle/>
          <a:p>
            <a:pPr marL="0" lvl="0" indent="0" algn="ctr" defTabSz="311150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kern="1200" dirty="0"/>
              <a:t>Rotaract-</a:t>
            </a:r>
            <a:r>
              <a:rPr lang="en-US" sz="1000" kern="1200" dirty="0" err="1"/>
              <a:t>Beauftragte</a:t>
            </a:r>
            <a:r>
              <a:rPr lang="en-US" sz="1000" kern="1200" dirty="0"/>
              <a:t>*r Rotary Club</a:t>
            </a:r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4828FD34-F8A2-40E3-B7CA-36878D1F164C}"/>
              </a:ext>
            </a:extLst>
          </p:cNvPr>
          <p:cNvSpPr/>
          <p:nvPr/>
        </p:nvSpPr>
        <p:spPr>
          <a:xfrm>
            <a:off x="1736439" y="2774218"/>
            <a:ext cx="972000" cy="972000"/>
          </a:xfrm>
          <a:custGeom>
            <a:avLst/>
            <a:gdLst>
              <a:gd name="connsiteX0" fmla="*/ 0 w 893137"/>
              <a:gd name="connsiteY0" fmla="*/ 446569 h 893137"/>
              <a:gd name="connsiteX1" fmla="*/ 446569 w 893137"/>
              <a:gd name="connsiteY1" fmla="*/ 0 h 893137"/>
              <a:gd name="connsiteX2" fmla="*/ 893138 w 893137"/>
              <a:gd name="connsiteY2" fmla="*/ 446569 h 893137"/>
              <a:gd name="connsiteX3" fmla="*/ 446569 w 893137"/>
              <a:gd name="connsiteY3" fmla="*/ 893138 h 893137"/>
              <a:gd name="connsiteX4" fmla="*/ 0 w 893137"/>
              <a:gd name="connsiteY4" fmla="*/ 446569 h 89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37" h="893137">
                <a:moveTo>
                  <a:pt x="0" y="446569"/>
                </a:moveTo>
                <a:cubicBezTo>
                  <a:pt x="0" y="199936"/>
                  <a:pt x="199936" y="0"/>
                  <a:pt x="446569" y="0"/>
                </a:cubicBezTo>
                <a:cubicBezTo>
                  <a:pt x="693202" y="0"/>
                  <a:pt x="893138" y="199936"/>
                  <a:pt x="893138" y="446569"/>
                </a:cubicBezTo>
                <a:cubicBezTo>
                  <a:pt x="893138" y="693202"/>
                  <a:pt x="693202" y="893138"/>
                  <a:pt x="446569" y="893138"/>
                </a:cubicBezTo>
                <a:cubicBezTo>
                  <a:pt x="199936" y="893138"/>
                  <a:pt x="0" y="693202"/>
                  <a:pt x="0" y="446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242" tIns="135242" rIns="135242" bIns="135242" numCol="1" spcCol="1270" anchor="ctr" anchorCtr="0">
            <a:noAutofit/>
          </a:bodyPr>
          <a:lstStyle/>
          <a:p>
            <a:pPr marL="0" lvl="0" indent="0" algn="ctr" defTabSz="311150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kern="1200" dirty="0"/>
              <a:t>Rotary-</a:t>
            </a:r>
            <a:r>
              <a:rPr lang="en-US" sz="1000" kern="1200" dirty="0" err="1"/>
              <a:t>Beauftragte</a:t>
            </a:r>
            <a:r>
              <a:rPr lang="en-US" sz="1000" kern="1200" dirty="0"/>
              <a:t>*r Rotaract Club</a:t>
            </a:r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A486FD31-E625-47D9-9761-E0D59D84E707}"/>
              </a:ext>
            </a:extLst>
          </p:cNvPr>
          <p:cNvSpPr/>
          <p:nvPr/>
        </p:nvSpPr>
        <p:spPr>
          <a:xfrm>
            <a:off x="2827226" y="951647"/>
            <a:ext cx="972000" cy="972000"/>
          </a:xfrm>
          <a:custGeom>
            <a:avLst/>
            <a:gdLst>
              <a:gd name="connsiteX0" fmla="*/ 0 w 893137"/>
              <a:gd name="connsiteY0" fmla="*/ 446569 h 893137"/>
              <a:gd name="connsiteX1" fmla="*/ 446569 w 893137"/>
              <a:gd name="connsiteY1" fmla="*/ 0 h 893137"/>
              <a:gd name="connsiteX2" fmla="*/ 893138 w 893137"/>
              <a:gd name="connsiteY2" fmla="*/ 446569 h 893137"/>
              <a:gd name="connsiteX3" fmla="*/ 446569 w 893137"/>
              <a:gd name="connsiteY3" fmla="*/ 893138 h 893137"/>
              <a:gd name="connsiteX4" fmla="*/ 0 w 893137"/>
              <a:gd name="connsiteY4" fmla="*/ 446569 h 89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37" h="893137">
                <a:moveTo>
                  <a:pt x="0" y="446569"/>
                </a:moveTo>
                <a:cubicBezTo>
                  <a:pt x="0" y="199936"/>
                  <a:pt x="199936" y="0"/>
                  <a:pt x="446569" y="0"/>
                </a:cubicBezTo>
                <a:cubicBezTo>
                  <a:pt x="693202" y="0"/>
                  <a:pt x="893138" y="199936"/>
                  <a:pt x="893138" y="446569"/>
                </a:cubicBezTo>
                <a:cubicBezTo>
                  <a:pt x="893138" y="693202"/>
                  <a:pt x="693202" y="893138"/>
                  <a:pt x="446569" y="893138"/>
                </a:cubicBezTo>
                <a:cubicBezTo>
                  <a:pt x="199936" y="893138"/>
                  <a:pt x="0" y="693202"/>
                  <a:pt x="0" y="4465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242" tIns="135242" rIns="135242" bIns="135242" numCol="1" spcCol="1270" anchor="ctr" anchorCtr="0">
            <a:noAutofit/>
          </a:bodyPr>
          <a:lstStyle/>
          <a:p>
            <a:pPr marL="0" lvl="0" indent="0" algn="ctr" defTabSz="311150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de-DE" sz="1000" kern="1200" dirty="0"/>
              <a:t>Rotaract Beauftragte*r Distrikt (RDB) </a:t>
            </a:r>
          </a:p>
        </p:txBody>
      </p:sp>
      <p:sp>
        <p:nvSpPr>
          <p:cNvPr id="43" name="Freihandform: Form 42">
            <a:extLst>
              <a:ext uri="{FF2B5EF4-FFF2-40B4-BE49-F238E27FC236}">
                <a16:creationId xmlns:a16="http://schemas.microsoft.com/office/drawing/2014/main" id="{B71A864A-A28F-41B3-A7C5-846E8453CA55}"/>
              </a:ext>
            </a:extLst>
          </p:cNvPr>
          <p:cNvSpPr/>
          <p:nvPr/>
        </p:nvSpPr>
        <p:spPr>
          <a:xfrm>
            <a:off x="3924840" y="951647"/>
            <a:ext cx="972000" cy="972000"/>
          </a:xfrm>
          <a:custGeom>
            <a:avLst/>
            <a:gdLst>
              <a:gd name="connsiteX0" fmla="*/ 0 w 893137"/>
              <a:gd name="connsiteY0" fmla="*/ 446569 h 893137"/>
              <a:gd name="connsiteX1" fmla="*/ 446569 w 893137"/>
              <a:gd name="connsiteY1" fmla="*/ 0 h 893137"/>
              <a:gd name="connsiteX2" fmla="*/ 893138 w 893137"/>
              <a:gd name="connsiteY2" fmla="*/ 446569 h 893137"/>
              <a:gd name="connsiteX3" fmla="*/ 446569 w 893137"/>
              <a:gd name="connsiteY3" fmla="*/ 893138 h 893137"/>
              <a:gd name="connsiteX4" fmla="*/ 0 w 893137"/>
              <a:gd name="connsiteY4" fmla="*/ 446569 h 89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37" h="893137">
                <a:moveTo>
                  <a:pt x="0" y="446569"/>
                </a:moveTo>
                <a:cubicBezTo>
                  <a:pt x="0" y="199936"/>
                  <a:pt x="199936" y="0"/>
                  <a:pt x="446569" y="0"/>
                </a:cubicBezTo>
                <a:cubicBezTo>
                  <a:pt x="693202" y="0"/>
                  <a:pt x="893138" y="199936"/>
                  <a:pt x="893138" y="446569"/>
                </a:cubicBezTo>
                <a:cubicBezTo>
                  <a:pt x="893138" y="693202"/>
                  <a:pt x="693202" y="893138"/>
                  <a:pt x="446569" y="893138"/>
                </a:cubicBezTo>
                <a:cubicBezTo>
                  <a:pt x="199936" y="893138"/>
                  <a:pt x="0" y="693202"/>
                  <a:pt x="0" y="4465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242" tIns="135242" rIns="135242" bIns="135242" numCol="1" spcCol="1270" anchor="ctr" anchorCtr="0">
            <a:noAutofit/>
          </a:bodyPr>
          <a:lstStyle/>
          <a:p>
            <a:pPr marL="0" lvl="0" indent="0" algn="ctr" defTabSz="311150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de-DE" sz="1000" kern="1200" dirty="0"/>
              <a:t>Membership Beauftragte*r Distrikt</a:t>
            </a:r>
          </a:p>
        </p:txBody>
      </p:sp>
      <p:sp>
        <p:nvSpPr>
          <p:cNvPr id="46" name="Freihandform: Form 45">
            <a:extLst>
              <a:ext uri="{FF2B5EF4-FFF2-40B4-BE49-F238E27FC236}">
                <a16:creationId xmlns:a16="http://schemas.microsoft.com/office/drawing/2014/main" id="{4D6E79D5-224B-4D6C-B8F6-F914F93C3964}"/>
              </a:ext>
            </a:extLst>
          </p:cNvPr>
          <p:cNvSpPr/>
          <p:nvPr/>
        </p:nvSpPr>
        <p:spPr>
          <a:xfrm>
            <a:off x="2827226" y="2774218"/>
            <a:ext cx="972000" cy="972000"/>
          </a:xfrm>
          <a:custGeom>
            <a:avLst/>
            <a:gdLst>
              <a:gd name="connsiteX0" fmla="*/ 0 w 893137"/>
              <a:gd name="connsiteY0" fmla="*/ 446569 h 893137"/>
              <a:gd name="connsiteX1" fmla="*/ 446569 w 893137"/>
              <a:gd name="connsiteY1" fmla="*/ 0 h 893137"/>
              <a:gd name="connsiteX2" fmla="*/ 893138 w 893137"/>
              <a:gd name="connsiteY2" fmla="*/ 446569 h 893137"/>
              <a:gd name="connsiteX3" fmla="*/ 446569 w 893137"/>
              <a:gd name="connsiteY3" fmla="*/ 893138 h 893137"/>
              <a:gd name="connsiteX4" fmla="*/ 0 w 893137"/>
              <a:gd name="connsiteY4" fmla="*/ 446569 h 89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37" h="893137">
                <a:moveTo>
                  <a:pt x="0" y="446569"/>
                </a:moveTo>
                <a:cubicBezTo>
                  <a:pt x="0" y="199936"/>
                  <a:pt x="199936" y="0"/>
                  <a:pt x="446569" y="0"/>
                </a:cubicBezTo>
                <a:cubicBezTo>
                  <a:pt x="693202" y="0"/>
                  <a:pt x="893138" y="199936"/>
                  <a:pt x="893138" y="446569"/>
                </a:cubicBezTo>
                <a:cubicBezTo>
                  <a:pt x="893138" y="693202"/>
                  <a:pt x="693202" y="893138"/>
                  <a:pt x="446569" y="893138"/>
                </a:cubicBezTo>
                <a:cubicBezTo>
                  <a:pt x="199936" y="893138"/>
                  <a:pt x="0" y="693202"/>
                  <a:pt x="0" y="446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242" tIns="135242" rIns="135242" bIns="135242" numCol="1" spcCol="1270" anchor="ctr" anchorCtr="0">
            <a:noAutofit/>
          </a:bodyPr>
          <a:lstStyle/>
          <a:p>
            <a:pPr marL="0" lvl="0" indent="0" algn="ctr" defTabSz="311150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200" kern="1200" dirty="0"/>
              <a:t>Rotaract-</a:t>
            </a:r>
            <a:r>
              <a:rPr lang="en-US" sz="1200" kern="1200" dirty="0" err="1"/>
              <a:t>Distriktteam</a:t>
            </a:r>
            <a:endParaRPr lang="en-US" sz="1200" kern="1200" dirty="0"/>
          </a:p>
        </p:txBody>
      </p:sp>
      <p:sp>
        <p:nvSpPr>
          <p:cNvPr id="47" name="Freihandform: Form 46">
            <a:extLst>
              <a:ext uri="{FF2B5EF4-FFF2-40B4-BE49-F238E27FC236}">
                <a16:creationId xmlns:a16="http://schemas.microsoft.com/office/drawing/2014/main" id="{E563A545-3831-4505-B494-2C388B6585A2}"/>
              </a:ext>
            </a:extLst>
          </p:cNvPr>
          <p:cNvSpPr/>
          <p:nvPr/>
        </p:nvSpPr>
        <p:spPr>
          <a:xfrm>
            <a:off x="1704059" y="3894906"/>
            <a:ext cx="972000" cy="972000"/>
          </a:xfrm>
          <a:custGeom>
            <a:avLst/>
            <a:gdLst>
              <a:gd name="connsiteX0" fmla="*/ 0 w 893137"/>
              <a:gd name="connsiteY0" fmla="*/ 446569 h 893137"/>
              <a:gd name="connsiteX1" fmla="*/ 446569 w 893137"/>
              <a:gd name="connsiteY1" fmla="*/ 0 h 893137"/>
              <a:gd name="connsiteX2" fmla="*/ 893138 w 893137"/>
              <a:gd name="connsiteY2" fmla="*/ 446569 h 893137"/>
              <a:gd name="connsiteX3" fmla="*/ 446569 w 893137"/>
              <a:gd name="connsiteY3" fmla="*/ 893138 h 893137"/>
              <a:gd name="connsiteX4" fmla="*/ 0 w 893137"/>
              <a:gd name="connsiteY4" fmla="*/ 446569 h 89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37" h="893137">
                <a:moveTo>
                  <a:pt x="0" y="446569"/>
                </a:moveTo>
                <a:cubicBezTo>
                  <a:pt x="0" y="199936"/>
                  <a:pt x="199936" y="0"/>
                  <a:pt x="446569" y="0"/>
                </a:cubicBezTo>
                <a:cubicBezTo>
                  <a:pt x="693202" y="0"/>
                  <a:pt x="893138" y="199936"/>
                  <a:pt x="893138" y="446569"/>
                </a:cubicBezTo>
                <a:cubicBezTo>
                  <a:pt x="893138" y="693202"/>
                  <a:pt x="693202" y="893138"/>
                  <a:pt x="446569" y="893138"/>
                </a:cubicBezTo>
                <a:cubicBezTo>
                  <a:pt x="199936" y="893138"/>
                  <a:pt x="0" y="693202"/>
                  <a:pt x="0" y="446569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242" tIns="135242" rIns="135242" bIns="135242" numCol="1" spcCol="1270" anchor="ctr" anchorCtr="0">
            <a:noAutofit/>
          </a:bodyPr>
          <a:lstStyle/>
          <a:p>
            <a:pPr marL="0" lvl="0" indent="0" algn="ctr" defTabSz="311150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kern="1200" dirty="0"/>
              <a:t>RNR: </a:t>
            </a:r>
            <a:r>
              <a:rPr lang="de-DE" sz="1000" kern="1200" dirty="0"/>
              <a:t>Datenbank</a:t>
            </a:r>
            <a:r>
              <a:rPr lang="en-US" sz="1000" kern="1200" dirty="0"/>
              <a:t> von </a:t>
            </a:r>
            <a:r>
              <a:rPr lang="de-DE" sz="1050" dirty="0"/>
              <a:t>Rotaract Deutschland</a:t>
            </a:r>
            <a:endParaRPr lang="en-US" sz="1000" kern="1200" dirty="0"/>
          </a:p>
        </p:txBody>
      </p:sp>
      <p:sp>
        <p:nvSpPr>
          <p:cNvPr id="48" name="Freihandform: Form 47">
            <a:extLst>
              <a:ext uri="{FF2B5EF4-FFF2-40B4-BE49-F238E27FC236}">
                <a16:creationId xmlns:a16="http://schemas.microsoft.com/office/drawing/2014/main" id="{3F822984-7ED2-4A0A-ADBB-4D34EB778F9B}"/>
              </a:ext>
            </a:extLst>
          </p:cNvPr>
          <p:cNvSpPr/>
          <p:nvPr/>
        </p:nvSpPr>
        <p:spPr>
          <a:xfrm>
            <a:off x="2827226" y="3894906"/>
            <a:ext cx="972000" cy="972000"/>
          </a:xfrm>
          <a:custGeom>
            <a:avLst/>
            <a:gdLst>
              <a:gd name="connsiteX0" fmla="*/ 0 w 893137"/>
              <a:gd name="connsiteY0" fmla="*/ 446569 h 893137"/>
              <a:gd name="connsiteX1" fmla="*/ 446569 w 893137"/>
              <a:gd name="connsiteY1" fmla="*/ 0 h 893137"/>
              <a:gd name="connsiteX2" fmla="*/ 893138 w 893137"/>
              <a:gd name="connsiteY2" fmla="*/ 446569 h 893137"/>
              <a:gd name="connsiteX3" fmla="*/ 446569 w 893137"/>
              <a:gd name="connsiteY3" fmla="*/ 893138 h 893137"/>
              <a:gd name="connsiteX4" fmla="*/ 0 w 893137"/>
              <a:gd name="connsiteY4" fmla="*/ 446569 h 89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37" h="893137">
                <a:moveTo>
                  <a:pt x="0" y="446569"/>
                </a:moveTo>
                <a:cubicBezTo>
                  <a:pt x="0" y="199936"/>
                  <a:pt x="199936" y="0"/>
                  <a:pt x="446569" y="0"/>
                </a:cubicBezTo>
                <a:cubicBezTo>
                  <a:pt x="693202" y="0"/>
                  <a:pt x="893138" y="199936"/>
                  <a:pt x="893138" y="446569"/>
                </a:cubicBezTo>
                <a:cubicBezTo>
                  <a:pt x="893138" y="693202"/>
                  <a:pt x="693202" y="893138"/>
                  <a:pt x="446569" y="893138"/>
                </a:cubicBezTo>
                <a:cubicBezTo>
                  <a:pt x="199936" y="893138"/>
                  <a:pt x="0" y="693202"/>
                  <a:pt x="0" y="446569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242" tIns="135242" rIns="135242" bIns="135242" numCol="1" spcCol="1270" anchor="ctr" anchorCtr="0">
            <a:noAutofit/>
          </a:bodyPr>
          <a:lstStyle/>
          <a:p>
            <a:pPr marL="0" lvl="0" indent="0" algn="ctr" defTabSz="311150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200" kern="1200" dirty="0"/>
              <a:t>Rotary.org: Formular</a:t>
            </a:r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C4487F30-62C3-4332-A850-3592D8300C4A}"/>
              </a:ext>
            </a:extLst>
          </p:cNvPr>
          <p:cNvGrpSpPr/>
          <p:nvPr/>
        </p:nvGrpSpPr>
        <p:grpSpPr>
          <a:xfrm>
            <a:off x="5872456" y="1886253"/>
            <a:ext cx="2122548" cy="2122548"/>
            <a:chOff x="7140186" y="1849013"/>
            <a:chExt cx="1595437" cy="1595437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8000BD72-132B-4744-AC86-BB3ECD378D6B}"/>
                </a:ext>
              </a:extLst>
            </p:cNvPr>
            <p:cNvSpPr/>
            <p:nvPr/>
          </p:nvSpPr>
          <p:spPr>
            <a:xfrm>
              <a:off x="7140186" y="1849013"/>
              <a:ext cx="1595437" cy="1595437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338A6515-EBD3-4161-8F95-8E046CBBB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7622" y="2394731"/>
              <a:ext cx="1340564" cy="504000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5B1E85C6-998B-440C-AE09-7048E1DF325F}"/>
              </a:ext>
            </a:extLst>
          </p:cNvPr>
          <p:cNvGrpSpPr/>
          <p:nvPr/>
        </p:nvGrpSpPr>
        <p:grpSpPr>
          <a:xfrm>
            <a:off x="7581005" y="162876"/>
            <a:ext cx="1493916" cy="1327013"/>
            <a:chOff x="5239503" y="3689071"/>
            <a:chExt cx="1493916" cy="1327013"/>
          </a:xfrm>
        </p:grpSpPr>
        <p:sp>
          <p:nvSpPr>
            <p:cNvPr id="7" name="Träne 6">
              <a:extLst>
                <a:ext uri="{FF2B5EF4-FFF2-40B4-BE49-F238E27FC236}">
                  <a16:creationId xmlns:a16="http://schemas.microsoft.com/office/drawing/2014/main" id="{9B9DF4CA-C91B-4DE9-82BC-32B78849BE81}"/>
                </a:ext>
              </a:extLst>
            </p:cNvPr>
            <p:cNvSpPr/>
            <p:nvPr/>
          </p:nvSpPr>
          <p:spPr bwMode="auto">
            <a:xfrm>
              <a:off x="5308582" y="3689071"/>
              <a:ext cx="1327013" cy="1327013"/>
            </a:xfrm>
            <a:prstGeom prst="teardrop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632170BB-BFF4-488A-AB1D-4622F6402769}"/>
                </a:ext>
              </a:extLst>
            </p:cNvPr>
            <p:cNvSpPr txBox="1"/>
            <p:nvPr/>
          </p:nvSpPr>
          <p:spPr>
            <a:xfrm>
              <a:off x="5239503" y="4080911"/>
              <a:ext cx="1493916" cy="7792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16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Microsoft YaHei" charset="-122"/>
                </a:rPr>
                <a:t>Persönlicher Kontakt ist wichtig!</a:t>
              </a:r>
            </a:p>
          </p:txBody>
        </p:sp>
      </p:grp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675B44A7-ACA0-4FF5-AAFD-D29AABAC811F}"/>
              </a:ext>
            </a:extLst>
          </p:cNvPr>
          <p:cNvCxnSpPr>
            <a:cxnSpLocks/>
          </p:cNvCxnSpPr>
          <p:nvPr/>
        </p:nvCxnSpPr>
        <p:spPr bwMode="auto">
          <a:xfrm>
            <a:off x="5032889" y="2339153"/>
            <a:ext cx="776798" cy="13200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mit Pfeil 69">
            <a:extLst>
              <a:ext uri="{FF2B5EF4-FFF2-40B4-BE49-F238E27FC236}">
                <a16:creationId xmlns:a16="http://schemas.microsoft.com/office/drawing/2014/main" id="{92B153A7-CE45-4592-B81E-DAD5DEFB247D}"/>
              </a:ext>
            </a:extLst>
          </p:cNvPr>
          <p:cNvCxnSpPr/>
          <p:nvPr/>
        </p:nvCxnSpPr>
        <p:spPr bwMode="auto">
          <a:xfrm flipV="1">
            <a:off x="3932589" y="3143453"/>
            <a:ext cx="1770326" cy="11867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mit Pfeil 90">
            <a:extLst>
              <a:ext uri="{FF2B5EF4-FFF2-40B4-BE49-F238E27FC236}">
                <a16:creationId xmlns:a16="http://schemas.microsoft.com/office/drawing/2014/main" id="{832F9F60-356A-4939-846E-9348D7C46C32}"/>
              </a:ext>
            </a:extLst>
          </p:cNvPr>
          <p:cNvCxnSpPr>
            <a:cxnSpLocks/>
          </p:cNvCxnSpPr>
          <p:nvPr/>
        </p:nvCxnSpPr>
        <p:spPr bwMode="auto">
          <a:xfrm>
            <a:off x="5001504" y="1489889"/>
            <a:ext cx="1165357" cy="43375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feld 55">
            <a:extLst>
              <a:ext uri="{FF2B5EF4-FFF2-40B4-BE49-F238E27FC236}">
                <a16:creationId xmlns:a16="http://schemas.microsoft.com/office/drawing/2014/main" id="{2B4FC4E7-E2BB-4A91-B5BA-3BB5BBD74878}"/>
              </a:ext>
            </a:extLst>
          </p:cNvPr>
          <p:cNvSpPr txBox="1"/>
          <p:nvPr/>
        </p:nvSpPr>
        <p:spPr>
          <a:xfrm>
            <a:off x="582839" y="3120339"/>
            <a:ext cx="1073157" cy="279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11150">
              <a:lnSpc>
                <a:spcPct val="110000"/>
              </a:lnSpc>
              <a:spcAft>
                <a:spcPct val="35000"/>
              </a:spcAft>
            </a:pPr>
            <a:r>
              <a:rPr lang="de-DE" sz="1200" b="1" dirty="0">
                <a:solidFill>
                  <a:schemeClr val="bg1"/>
                </a:solidFill>
                <a:latin typeface="+mj-lt"/>
                <a:ea typeface="+mn-ea"/>
              </a:rPr>
              <a:t>ROTARACT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F1C4C9F5-F7D2-4AB2-9635-E2E2E063A68C}"/>
              </a:ext>
            </a:extLst>
          </p:cNvPr>
          <p:cNvSpPr txBox="1"/>
          <p:nvPr/>
        </p:nvSpPr>
        <p:spPr>
          <a:xfrm>
            <a:off x="582839" y="4139461"/>
            <a:ext cx="1073157" cy="482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11150">
              <a:lnSpc>
                <a:spcPct val="110000"/>
              </a:lnSpc>
              <a:spcAft>
                <a:spcPct val="35000"/>
              </a:spcAft>
            </a:pPr>
            <a:r>
              <a:rPr lang="de-DE" sz="1200" b="1" dirty="0">
                <a:solidFill>
                  <a:schemeClr val="bg1"/>
                </a:solidFill>
              </a:rPr>
              <a:t>ZENTRALE SERVICES</a:t>
            </a:r>
          </a:p>
        </p:txBody>
      </p: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B4F44E89-BF5B-43C7-A6BC-B9A8F1A72604}"/>
              </a:ext>
            </a:extLst>
          </p:cNvPr>
          <p:cNvCxnSpPr>
            <a:cxnSpLocks/>
          </p:cNvCxnSpPr>
          <p:nvPr/>
        </p:nvCxnSpPr>
        <p:spPr bwMode="auto">
          <a:xfrm rot="2700000">
            <a:off x="1259626" y="2150645"/>
            <a:ext cx="432000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9EAEF23E-A66D-4BE9-B134-FF2C4F7EA2C5}"/>
              </a:ext>
            </a:extLst>
          </p:cNvPr>
          <p:cNvCxnSpPr>
            <a:cxnSpLocks/>
          </p:cNvCxnSpPr>
          <p:nvPr/>
        </p:nvCxnSpPr>
        <p:spPr bwMode="auto">
          <a:xfrm rot="18900000" flipV="1">
            <a:off x="1259625" y="2548940"/>
            <a:ext cx="432000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mit Pfeil 71">
            <a:extLst>
              <a:ext uri="{FF2B5EF4-FFF2-40B4-BE49-F238E27FC236}">
                <a16:creationId xmlns:a16="http://schemas.microsoft.com/office/drawing/2014/main" id="{DD8445F1-D68B-42F3-85FB-3C80682B39B0}"/>
              </a:ext>
            </a:extLst>
          </p:cNvPr>
          <p:cNvCxnSpPr>
            <a:cxnSpLocks/>
          </p:cNvCxnSpPr>
          <p:nvPr/>
        </p:nvCxnSpPr>
        <p:spPr bwMode="auto">
          <a:xfrm flipV="1">
            <a:off x="3928171" y="3751594"/>
            <a:ext cx="1911905" cy="60059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10306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745480BB-2D77-4E6E-8913-06689ACEE76A}"/>
              </a:ext>
            </a:extLst>
          </p:cNvPr>
          <p:cNvSpPr/>
          <p:nvPr/>
        </p:nvSpPr>
        <p:spPr>
          <a:xfrm>
            <a:off x="3995936" y="195486"/>
            <a:ext cx="1770270" cy="1526281"/>
          </a:xfrm>
          <a:custGeom>
            <a:avLst/>
            <a:gdLst>
              <a:gd name="connsiteX0" fmla="*/ 0 w 1770270"/>
              <a:gd name="connsiteY0" fmla="*/ 763141 h 1526281"/>
              <a:gd name="connsiteX1" fmla="*/ 381570 w 1770270"/>
              <a:gd name="connsiteY1" fmla="*/ 0 h 1526281"/>
              <a:gd name="connsiteX2" fmla="*/ 1388700 w 1770270"/>
              <a:gd name="connsiteY2" fmla="*/ 0 h 1526281"/>
              <a:gd name="connsiteX3" fmla="*/ 1770270 w 1770270"/>
              <a:gd name="connsiteY3" fmla="*/ 763141 h 1526281"/>
              <a:gd name="connsiteX4" fmla="*/ 1388700 w 1770270"/>
              <a:gd name="connsiteY4" fmla="*/ 1526281 h 1526281"/>
              <a:gd name="connsiteX5" fmla="*/ 381570 w 1770270"/>
              <a:gd name="connsiteY5" fmla="*/ 1526281 h 1526281"/>
              <a:gd name="connsiteX6" fmla="*/ 0 w 1770270"/>
              <a:gd name="connsiteY6" fmla="*/ 763141 h 152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70" h="1526281">
                <a:moveTo>
                  <a:pt x="0" y="763141"/>
                </a:moveTo>
                <a:lnTo>
                  <a:pt x="381570" y="0"/>
                </a:lnTo>
                <a:lnTo>
                  <a:pt x="1388700" y="0"/>
                </a:lnTo>
                <a:lnTo>
                  <a:pt x="1770270" y="763141"/>
                </a:lnTo>
                <a:lnTo>
                  <a:pt x="1388700" y="1526281"/>
                </a:lnTo>
                <a:lnTo>
                  <a:pt x="381570" y="1526281"/>
                </a:lnTo>
                <a:lnTo>
                  <a:pt x="0" y="763141"/>
                </a:lnTo>
                <a:close/>
              </a:path>
            </a:pathLst>
          </a:custGeom>
          <a:noFill/>
          <a:ln w="19050">
            <a:solidFill>
              <a:srgbClr val="D91B5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713" tIns="257170" rIns="274713" bIns="25717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1600" kern="1200" dirty="0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C54C5433-790C-4DB9-BF8D-56FA9910B2D2}"/>
              </a:ext>
            </a:extLst>
          </p:cNvPr>
          <p:cNvSpPr/>
          <p:nvPr/>
        </p:nvSpPr>
        <p:spPr>
          <a:xfrm>
            <a:off x="979547" y="1862358"/>
            <a:ext cx="1770270" cy="1526281"/>
          </a:xfrm>
          <a:custGeom>
            <a:avLst/>
            <a:gdLst>
              <a:gd name="connsiteX0" fmla="*/ 0 w 1770270"/>
              <a:gd name="connsiteY0" fmla="*/ 763141 h 1526281"/>
              <a:gd name="connsiteX1" fmla="*/ 381570 w 1770270"/>
              <a:gd name="connsiteY1" fmla="*/ 0 h 1526281"/>
              <a:gd name="connsiteX2" fmla="*/ 1388700 w 1770270"/>
              <a:gd name="connsiteY2" fmla="*/ 0 h 1526281"/>
              <a:gd name="connsiteX3" fmla="*/ 1770270 w 1770270"/>
              <a:gd name="connsiteY3" fmla="*/ 763141 h 1526281"/>
              <a:gd name="connsiteX4" fmla="*/ 1388700 w 1770270"/>
              <a:gd name="connsiteY4" fmla="*/ 1526281 h 1526281"/>
              <a:gd name="connsiteX5" fmla="*/ 381570 w 1770270"/>
              <a:gd name="connsiteY5" fmla="*/ 1526281 h 1526281"/>
              <a:gd name="connsiteX6" fmla="*/ 0 w 1770270"/>
              <a:gd name="connsiteY6" fmla="*/ 763141 h 152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70" h="1526281">
                <a:moveTo>
                  <a:pt x="0" y="763141"/>
                </a:moveTo>
                <a:lnTo>
                  <a:pt x="381570" y="0"/>
                </a:lnTo>
                <a:lnTo>
                  <a:pt x="1388700" y="0"/>
                </a:lnTo>
                <a:lnTo>
                  <a:pt x="1770270" y="763141"/>
                </a:lnTo>
                <a:lnTo>
                  <a:pt x="1388700" y="1526281"/>
                </a:lnTo>
                <a:lnTo>
                  <a:pt x="381570" y="1526281"/>
                </a:lnTo>
                <a:lnTo>
                  <a:pt x="0" y="763141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713" tIns="257170" rIns="274713" bIns="25717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endParaRPr lang="de-DE" sz="1600" dirty="0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886E48E7-2630-4CD1-A6EA-B1A368536E84}"/>
              </a:ext>
            </a:extLst>
          </p:cNvPr>
          <p:cNvSpPr/>
          <p:nvPr/>
        </p:nvSpPr>
        <p:spPr>
          <a:xfrm>
            <a:off x="5512950" y="2708990"/>
            <a:ext cx="1770270" cy="1526281"/>
          </a:xfrm>
          <a:custGeom>
            <a:avLst/>
            <a:gdLst>
              <a:gd name="connsiteX0" fmla="*/ 0 w 1770270"/>
              <a:gd name="connsiteY0" fmla="*/ 763141 h 1526281"/>
              <a:gd name="connsiteX1" fmla="*/ 381570 w 1770270"/>
              <a:gd name="connsiteY1" fmla="*/ 0 h 1526281"/>
              <a:gd name="connsiteX2" fmla="*/ 1388700 w 1770270"/>
              <a:gd name="connsiteY2" fmla="*/ 0 h 1526281"/>
              <a:gd name="connsiteX3" fmla="*/ 1770270 w 1770270"/>
              <a:gd name="connsiteY3" fmla="*/ 763141 h 1526281"/>
              <a:gd name="connsiteX4" fmla="*/ 1388700 w 1770270"/>
              <a:gd name="connsiteY4" fmla="*/ 1526281 h 1526281"/>
              <a:gd name="connsiteX5" fmla="*/ 381570 w 1770270"/>
              <a:gd name="connsiteY5" fmla="*/ 1526281 h 1526281"/>
              <a:gd name="connsiteX6" fmla="*/ 0 w 1770270"/>
              <a:gd name="connsiteY6" fmla="*/ 763141 h 152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70" h="1526281">
                <a:moveTo>
                  <a:pt x="0" y="763141"/>
                </a:moveTo>
                <a:lnTo>
                  <a:pt x="381570" y="0"/>
                </a:lnTo>
                <a:lnTo>
                  <a:pt x="1388700" y="0"/>
                </a:lnTo>
                <a:lnTo>
                  <a:pt x="1770270" y="763141"/>
                </a:lnTo>
                <a:lnTo>
                  <a:pt x="1388700" y="1526281"/>
                </a:lnTo>
                <a:lnTo>
                  <a:pt x="381570" y="1526281"/>
                </a:lnTo>
                <a:lnTo>
                  <a:pt x="0" y="763141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713" tIns="257170" rIns="274713" bIns="25717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endParaRPr lang="de-DE" sz="16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6BE0547-2FC2-4C39-8EBD-B970EF01B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" y="321316"/>
            <a:ext cx="2590697" cy="421616"/>
          </a:xfrm>
        </p:spPr>
        <p:txBody>
          <a:bodyPr/>
          <a:lstStyle/>
          <a:p>
            <a:r>
              <a:rPr lang="de-DE" dirty="0"/>
              <a:t>Was ist RNR?</a:t>
            </a: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27C9B11B-5811-4E0E-ADCE-429F27F299C3}"/>
              </a:ext>
            </a:extLst>
          </p:cNvPr>
          <p:cNvSpPr/>
          <p:nvPr/>
        </p:nvSpPr>
        <p:spPr>
          <a:xfrm>
            <a:off x="2496562" y="2703870"/>
            <a:ext cx="1770270" cy="1526281"/>
          </a:xfrm>
          <a:custGeom>
            <a:avLst/>
            <a:gdLst>
              <a:gd name="connsiteX0" fmla="*/ 0 w 1770270"/>
              <a:gd name="connsiteY0" fmla="*/ 763141 h 1526281"/>
              <a:gd name="connsiteX1" fmla="*/ 381570 w 1770270"/>
              <a:gd name="connsiteY1" fmla="*/ 0 h 1526281"/>
              <a:gd name="connsiteX2" fmla="*/ 1388700 w 1770270"/>
              <a:gd name="connsiteY2" fmla="*/ 0 h 1526281"/>
              <a:gd name="connsiteX3" fmla="*/ 1770270 w 1770270"/>
              <a:gd name="connsiteY3" fmla="*/ 763141 h 1526281"/>
              <a:gd name="connsiteX4" fmla="*/ 1388700 w 1770270"/>
              <a:gd name="connsiteY4" fmla="*/ 1526281 h 1526281"/>
              <a:gd name="connsiteX5" fmla="*/ 381570 w 1770270"/>
              <a:gd name="connsiteY5" fmla="*/ 1526281 h 1526281"/>
              <a:gd name="connsiteX6" fmla="*/ 0 w 1770270"/>
              <a:gd name="connsiteY6" fmla="*/ 763141 h 152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70" h="1526281">
                <a:moveTo>
                  <a:pt x="0" y="763141"/>
                </a:moveTo>
                <a:lnTo>
                  <a:pt x="381570" y="0"/>
                </a:lnTo>
                <a:lnTo>
                  <a:pt x="1388700" y="0"/>
                </a:lnTo>
                <a:lnTo>
                  <a:pt x="1770270" y="763141"/>
                </a:lnTo>
                <a:lnTo>
                  <a:pt x="1388700" y="1526281"/>
                </a:lnTo>
                <a:lnTo>
                  <a:pt x="381570" y="1526281"/>
                </a:lnTo>
                <a:lnTo>
                  <a:pt x="0" y="763141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713" tIns="257170" rIns="274713" bIns="25717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1600" kern="1200" dirty="0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E23FA27A-D532-478D-912A-61C29B75E491}"/>
              </a:ext>
            </a:extLst>
          </p:cNvPr>
          <p:cNvSpPr/>
          <p:nvPr/>
        </p:nvSpPr>
        <p:spPr>
          <a:xfrm>
            <a:off x="4004756" y="1865927"/>
            <a:ext cx="1770270" cy="1526281"/>
          </a:xfrm>
          <a:custGeom>
            <a:avLst/>
            <a:gdLst>
              <a:gd name="connsiteX0" fmla="*/ 0 w 1770270"/>
              <a:gd name="connsiteY0" fmla="*/ 763141 h 1526281"/>
              <a:gd name="connsiteX1" fmla="*/ 381570 w 1770270"/>
              <a:gd name="connsiteY1" fmla="*/ 0 h 1526281"/>
              <a:gd name="connsiteX2" fmla="*/ 1388700 w 1770270"/>
              <a:gd name="connsiteY2" fmla="*/ 0 h 1526281"/>
              <a:gd name="connsiteX3" fmla="*/ 1770270 w 1770270"/>
              <a:gd name="connsiteY3" fmla="*/ 763141 h 1526281"/>
              <a:gd name="connsiteX4" fmla="*/ 1388700 w 1770270"/>
              <a:gd name="connsiteY4" fmla="*/ 1526281 h 1526281"/>
              <a:gd name="connsiteX5" fmla="*/ 381570 w 1770270"/>
              <a:gd name="connsiteY5" fmla="*/ 1526281 h 1526281"/>
              <a:gd name="connsiteX6" fmla="*/ 0 w 1770270"/>
              <a:gd name="connsiteY6" fmla="*/ 763141 h 152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70" h="1526281">
                <a:moveTo>
                  <a:pt x="0" y="763141"/>
                </a:moveTo>
                <a:lnTo>
                  <a:pt x="381570" y="0"/>
                </a:lnTo>
                <a:lnTo>
                  <a:pt x="1388700" y="0"/>
                </a:lnTo>
                <a:lnTo>
                  <a:pt x="1770270" y="763141"/>
                </a:lnTo>
                <a:lnTo>
                  <a:pt x="1388700" y="1526281"/>
                </a:lnTo>
                <a:lnTo>
                  <a:pt x="381570" y="1526281"/>
                </a:lnTo>
                <a:lnTo>
                  <a:pt x="0" y="763141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713" tIns="257170" rIns="274713" bIns="257170" numCol="1" spcCol="1270" anchor="ctr" anchorCtr="0">
            <a:noAutofit/>
          </a:bodyPr>
          <a:lstStyle/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>
                <a:latin typeface="+mj-lt"/>
              </a:rPr>
              <a:t>Zugriff auf Datenbank*</a:t>
            </a:r>
            <a:endParaRPr lang="de-DE" sz="1600" kern="1200" dirty="0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A0E57636-C344-4B93-8B00-873DB4E94DBA}"/>
              </a:ext>
            </a:extLst>
          </p:cNvPr>
          <p:cNvSpPr/>
          <p:nvPr/>
        </p:nvSpPr>
        <p:spPr>
          <a:xfrm>
            <a:off x="2496562" y="1031614"/>
            <a:ext cx="1770270" cy="1526281"/>
          </a:xfrm>
          <a:custGeom>
            <a:avLst/>
            <a:gdLst>
              <a:gd name="connsiteX0" fmla="*/ 0 w 1770270"/>
              <a:gd name="connsiteY0" fmla="*/ 763141 h 1526281"/>
              <a:gd name="connsiteX1" fmla="*/ 381570 w 1770270"/>
              <a:gd name="connsiteY1" fmla="*/ 0 h 1526281"/>
              <a:gd name="connsiteX2" fmla="*/ 1388700 w 1770270"/>
              <a:gd name="connsiteY2" fmla="*/ 0 h 1526281"/>
              <a:gd name="connsiteX3" fmla="*/ 1770270 w 1770270"/>
              <a:gd name="connsiteY3" fmla="*/ 763141 h 1526281"/>
              <a:gd name="connsiteX4" fmla="*/ 1388700 w 1770270"/>
              <a:gd name="connsiteY4" fmla="*/ 1526281 h 1526281"/>
              <a:gd name="connsiteX5" fmla="*/ 381570 w 1770270"/>
              <a:gd name="connsiteY5" fmla="*/ 1526281 h 1526281"/>
              <a:gd name="connsiteX6" fmla="*/ 0 w 1770270"/>
              <a:gd name="connsiteY6" fmla="*/ 763141 h 152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70" h="1526281">
                <a:moveTo>
                  <a:pt x="0" y="763141"/>
                </a:moveTo>
                <a:lnTo>
                  <a:pt x="381570" y="0"/>
                </a:lnTo>
                <a:lnTo>
                  <a:pt x="1388700" y="0"/>
                </a:lnTo>
                <a:lnTo>
                  <a:pt x="1770270" y="763141"/>
                </a:lnTo>
                <a:lnTo>
                  <a:pt x="1388700" y="1526281"/>
                </a:lnTo>
                <a:lnTo>
                  <a:pt x="381570" y="1526281"/>
                </a:lnTo>
                <a:lnTo>
                  <a:pt x="0" y="76314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713" tIns="257170" rIns="274713" bIns="257170" numCol="1" spcCol="1270" anchor="ctr" anchorCtr="0">
            <a:noAutofit/>
          </a:bodyPr>
          <a:lstStyle/>
          <a:p>
            <a:pPr marL="0" lvl="0" indent="0" algn="ctr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kern="1200" dirty="0">
                <a:latin typeface="+mj-lt"/>
              </a:rPr>
              <a:t>Datenbank von Rotaract Deutschland</a:t>
            </a:r>
            <a:endParaRPr lang="de-DE" sz="1600" kern="1200" dirty="0"/>
          </a:p>
        </p:txBody>
      </p:sp>
      <p:pic>
        <p:nvPicPr>
          <p:cNvPr id="21" name="Grafik 20" descr="Verbindungen">
            <a:extLst>
              <a:ext uri="{FF2B5EF4-FFF2-40B4-BE49-F238E27FC236}">
                <a16:creationId xmlns:a16="http://schemas.microsoft.com/office/drawing/2014/main" id="{5FBCE790-EB64-4D8D-8516-80720BCE3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252950" y="328627"/>
            <a:ext cx="1260000" cy="1260000"/>
          </a:xfrm>
          <a:prstGeom prst="rect">
            <a:avLst/>
          </a:prstGeom>
        </p:spPr>
      </p:pic>
      <p:pic>
        <p:nvPicPr>
          <p:cNvPr id="22" name="Grafik 21" descr="Entsperren">
            <a:extLst>
              <a:ext uri="{FF2B5EF4-FFF2-40B4-BE49-F238E27FC236}">
                <a16:creationId xmlns:a16="http://schemas.microsoft.com/office/drawing/2014/main" id="{5A73882C-173F-458C-8BA8-BF9FE1395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814704" y="2837010"/>
            <a:ext cx="1188000" cy="1188000"/>
          </a:xfrm>
          <a:prstGeom prst="rect">
            <a:avLst/>
          </a:prstGeom>
        </p:spPr>
      </p:pic>
      <p:pic>
        <p:nvPicPr>
          <p:cNvPr id="23" name="Grafik 22" descr="Internet">
            <a:extLst>
              <a:ext uri="{FF2B5EF4-FFF2-40B4-BE49-F238E27FC236}">
                <a16:creationId xmlns:a16="http://schemas.microsoft.com/office/drawing/2014/main" id="{5CBBCD87-56C1-4D08-BD26-6CB215B84C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234682" y="1925896"/>
            <a:ext cx="1260000" cy="1260000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00D71860-FE99-4190-B1A1-48A2C105ED78}"/>
              </a:ext>
            </a:extLst>
          </p:cNvPr>
          <p:cNvSpPr/>
          <p:nvPr/>
        </p:nvSpPr>
        <p:spPr>
          <a:xfrm>
            <a:off x="2559773" y="3188973"/>
            <a:ext cx="1669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11200">
              <a:spcAft>
                <a:spcPct val="35000"/>
              </a:spcAft>
            </a:pPr>
            <a:r>
              <a:rPr lang="de-DE" sz="1600" dirty="0">
                <a:solidFill>
                  <a:schemeClr val="lt1"/>
                </a:solidFill>
                <a:latin typeface="+mj-lt"/>
                <a:ea typeface="+mn-ea"/>
              </a:rPr>
              <a:t>Anmeldung via</a:t>
            </a:r>
            <a:br>
              <a:rPr lang="de-DE" sz="1600" dirty="0">
                <a:solidFill>
                  <a:schemeClr val="lt1"/>
                </a:solidFill>
                <a:latin typeface="+mj-lt"/>
                <a:ea typeface="+mn-ea"/>
              </a:rPr>
            </a:br>
            <a:r>
              <a:rPr lang="de-DE" sz="1600" dirty="0">
                <a:solidFill>
                  <a:schemeClr val="lt1"/>
                </a:solidFill>
                <a:latin typeface="+mj-lt"/>
                <a:ea typeface="+mn-ea"/>
              </a:rPr>
              <a:t>mein.rotaract.de</a:t>
            </a: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C3655069-24B0-45AB-9749-2CC7D5530446}"/>
              </a:ext>
            </a:extLst>
          </p:cNvPr>
          <p:cNvSpPr/>
          <p:nvPr/>
        </p:nvSpPr>
        <p:spPr>
          <a:xfrm>
            <a:off x="5512950" y="1031614"/>
            <a:ext cx="1770270" cy="1526281"/>
          </a:xfrm>
          <a:custGeom>
            <a:avLst/>
            <a:gdLst>
              <a:gd name="connsiteX0" fmla="*/ 0 w 1770270"/>
              <a:gd name="connsiteY0" fmla="*/ 763141 h 1526281"/>
              <a:gd name="connsiteX1" fmla="*/ 381570 w 1770270"/>
              <a:gd name="connsiteY1" fmla="*/ 0 h 1526281"/>
              <a:gd name="connsiteX2" fmla="*/ 1388700 w 1770270"/>
              <a:gd name="connsiteY2" fmla="*/ 0 h 1526281"/>
              <a:gd name="connsiteX3" fmla="*/ 1770270 w 1770270"/>
              <a:gd name="connsiteY3" fmla="*/ 763141 h 1526281"/>
              <a:gd name="connsiteX4" fmla="*/ 1388700 w 1770270"/>
              <a:gd name="connsiteY4" fmla="*/ 1526281 h 1526281"/>
              <a:gd name="connsiteX5" fmla="*/ 381570 w 1770270"/>
              <a:gd name="connsiteY5" fmla="*/ 1526281 h 1526281"/>
              <a:gd name="connsiteX6" fmla="*/ 0 w 1770270"/>
              <a:gd name="connsiteY6" fmla="*/ 763141 h 152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70" h="1526281">
                <a:moveTo>
                  <a:pt x="0" y="763141"/>
                </a:moveTo>
                <a:lnTo>
                  <a:pt x="381570" y="0"/>
                </a:lnTo>
                <a:lnTo>
                  <a:pt x="1388700" y="0"/>
                </a:lnTo>
                <a:lnTo>
                  <a:pt x="1770270" y="763141"/>
                </a:lnTo>
                <a:lnTo>
                  <a:pt x="1388700" y="1526281"/>
                </a:lnTo>
                <a:lnTo>
                  <a:pt x="381570" y="1526281"/>
                </a:lnTo>
                <a:lnTo>
                  <a:pt x="0" y="763141"/>
                </a:lnTo>
                <a:close/>
              </a:path>
            </a:pathLst>
          </a:custGeom>
          <a:noFill/>
          <a:ln w="19050">
            <a:solidFill>
              <a:srgbClr val="D91B5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713" tIns="257170" rIns="274713" bIns="25717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endParaRPr lang="de-DE" sz="1600" dirty="0"/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B4DE1174-648A-4AD5-B247-85184B1F60D4}"/>
              </a:ext>
            </a:extLst>
          </p:cNvPr>
          <p:cNvSpPr/>
          <p:nvPr/>
        </p:nvSpPr>
        <p:spPr>
          <a:xfrm>
            <a:off x="7002704" y="1865927"/>
            <a:ext cx="1770270" cy="1526281"/>
          </a:xfrm>
          <a:custGeom>
            <a:avLst/>
            <a:gdLst>
              <a:gd name="connsiteX0" fmla="*/ 0 w 1770270"/>
              <a:gd name="connsiteY0" fmla="*/ 763141 h 1526281"/>
              <a:gd name="connsiteX1" fmla="*/ 381570 w 1770270"/>
              <a:gd name="connsiteY1" fmla="*/ 0 h 1526281"/>
              <a:gd name="connsiteX2" fmla="*/ 1388700 w 1770270"/>
              <a:gd name="connsiteY2" fmla="*/ 0 h 1526281"/>
              <a:gd name="connsiteX3" fmla="*/ 1770270 w 1770270"/>
              <a:gd name="connsiteY3" fmla="*/ 763141 h 1526281"/>
              <a:gd name="connsiteX4" fmla="*/ 1388700 w 1770270"/>
              <a:gd name="connsiteY4" fmla="*/ 1526281 h 1526281"/>
              <a:gd name="connsiteX5" fmla="*/ 381570 w 1770270"/>
              <a:gd name="connsiteY5" fmla="*/ 1526281 h 1526281"/>
              <a:gd name="connsiteX6" fmla="*/ 0 w 1770270"/>
              <a:gd name="connsiteY6" fmla="*/ 763141 h 152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70" h="1526281">
                <a:moveTo>
                  <a:pt x="0" y="763141"/>
                </a:moveTo>
                <a:lnTo>
                  <a:pt x="381570" y="0"/>
                </a:lnTo>
                <a:lnTo>
                  <a:pt x="1388700" y="0"/>
                </a:lnTo>
                <a:lnTo>
                  <a:pt x="1770270" y="763141"/>
                </a:lnTo>
                <a:lnTo>
                  <a:pt x="1388700" y="1526281"/>
                </a:lnTo>
                <a:lnTo>
                  <a:pt x="381570" y="1526281"/>
                </a:lnTo>
                <a:lnTo>
                  <a:pt x="0" y="763141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713" tIns="257170" rIns="274713" bIns="25717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endParaRPr lang="de-DE" sz="1600" dirty="0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5B4D2491-1A33-4C2D-8FE4-A76D8F7199C3}"/>
              </a:ext>
            </a:extLst>
          </p:cNvPr>
          <p:cNvSpPr/>
          <p:nvPr/>
        </p:nvSpPr>
        <p:spPr>
          <a:xfrm>
            <a:off x="975645" y="3466794"/>
            <a:ext cx="1770270" cy="1526281"/>
          </a:xfrm>
          <a:custGeom>
            <a:avLst/>
            <a:gdLst>
              <a:gd name="connsiteX0" fmla="*/ 0 w 1770270"/>
              <a:gd name="connsiteY0" fmla="*/ 763141 h 1526281"/>
              <a:gd name="connsiteX1" fmla="*/ 381570 w 1770270"/>
              <a:gd name="connsiteY1" fmla="*/ 0 h 1526281"/>
              <a:gd name="connsiteX2" fmla="*/ 1388700 w 1770270"/>
              <a:gd name="connsiteY2" fmla="*/ 0 h 1526281"/>
              <a:gd name="connsiteX3" fmla="*/ 1770270 w 1770270"/>
              <a:gd name="connsiteY3" fmla="*/ 763141 h 1526281"/>
              <a:gd name="connsiteX4" fmla="*/ 1388700 w 1770270"/>
              <a:gd name="connsiteY4" fmla="*/ 1526281 h 1526281"/>
              <a:gd name="connsiteX5" fmla="*/ 381570 w 1770270"/>
              <a:gd name="connsiteY5" fmla="*/ 1526281 h 1526281"/>
              <a:gd name="connsiteX6" fmla="*/ 0 w 1770270"/>
              <a:gd name="connsiteY6" fmla="*/ 763141 h 152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70" h="1526281">
                <a:moveTo>
                  <a:pt x="0" y="763141"/>
                </a:moveTo>
                <a:lnTo>
                  <a:pt x="381570" y="0"/>
                </a:lnTo>
                <a:lnTo>
                  <a:pt x="1388700" y="0"/>
                </a:lnTo>
                <a:lnTo>
                  <a:pt x="1770270" y="763141"/>
                </a:lnTo>
                <a:lnTo>
                  <a:pt x="1388700" y="1526281"/>
                </a:lnTo>
                <a:lnTo>
                  <a:pt x="381570" y="1526281"/>
                </a:lnTo>
                <a:lnTo>
                  <a:pt x="0" y="763141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713" tIns="257170" rIns="274713" bIns="25717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endParaRPr lang="de-DE" sz="1600"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76391A1-457C-494F-BFDE-EFB2270A0297}"/>
              </a:ext>
            </a:extLst>
          </p:cNvPr>
          <p:cNvSpPr/>
          <p:nvPr/>
        </p:nvSpPr>
        <p:spPr>
          <a:xfrm>
            <a:off x="1225740" y="3652633"/>
            <a:ext cx="15523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11200">
              <a:spcAft>
                <a:spcPct val="35000"/>
              </a:spcAft>
            </a:pPr>
            <a:r>
              <a:rPr lang="de-DE" sz="1000" dirty="0">
                <a:solidFill>
                  <a:schemeClr val="accent2"/>
                </a:solidFill>
                <a:latin typeface="+mj-lt"/>
                <a:ea typeface="+mn-ea"/>
              </a:rPr>
              <a:t>Anmeldung für alle Rotaract-Mitglieder möglich, die aktuell Rotary-Mitglied werden möchten oder sich einen RC anschauen möchten.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A136A838-4D18-47CD-A8BF-79E252A028A6}"/>
              </a:ext>
            </a:extLst>
          </p:cNvPr>
          <p:cNvSpPr/>
          <p:nvPr/>
        </p:nvSpPr>
        <p:spPr>
          <a:xfrm>
            <a:off x="5763956" y="1365688"/>
            <a:ext cx="146185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11200">
              <a:spcAft>
                <a:spcPct val="35000"/>
              </a:spcAft>
            </a:pPr>
            <a:r>
              <a:rPr lang="de-DE" sz="1000" dirty="0">
                <a:solidFill>
                  <a:schemeClr val="accent1"/>
                </a:solidFill>
                <a:latin typeface="+mj-lt"/>
                <a:ea typeface="+mn-ea"/>
              </a:rPr>
              <a:t>Ziel: Kontakt von interessierten Rotaract-Mitgliedern zu Rotary Clubs (RC)  herstellen.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28D30E20-6A3A-4CFD-BF67-AEEB5C2F4867}"/>
              </a:ext>
            </a:extLst>
          </p:cNvPr>
          <p:cNvSpPr/>
          <p:nvPr/>
        </p:nvSpPr>
        <p:spPr>
          <a:xfrm>
            <a:off x="7214602" y="2039181"/>
            <a:ext cx="14618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11200">
              <a:spcAft>
                <a:spcPct val="35000"/>
              </a:spcAft>
            </a:pPr>
            <a:r>
              <a:rPr lang="de-DE" sz="1000" dirty="0">
                <a:solidFill>
                  <a:schemeClr val="accent6"/>
                </a:solidFill>
                <a:latin typeface="+mj-lt"/>
                <a:ea typeface="+mn-ea"/>
              </a:rPr>
              <a:t>Kann von Distrikt-Teams eingesehen werden.</a:t>
            </a:r>
            <a:br>
              <a:rPr lang="de-DE" sz="1000" dirty="0">
                <a:solidFill>
                  <a:schemeClr val="accent6"/>
                </a:solidFill>
                <a:latin typeface="+mj-lt"/>
                <a:ea typeface="+mn-ea"/>
              </a:rPr>
            </a:br>
            <a:r>
              <a:rPr lang="de-DE" sz="1000" dirty="0">
                <a:solidFill>
                  <a:schemeClr val="accent6"/>
                </a:solidFill>
                <a:latin typeface="+mj-lt"/>
                <a:ea typeface="+mn-ea"/>
              </a:rPr>
              <a:t>Auch Govenor*innen + RDBs können Zugang erhalten: an Ressort Support** wenden.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D89289-70BE-4FBA-A280-6AF198E053CB}"/>
              </a:ext>
            </a:extLst>
          </p:cNvPr>
          <p:cNvSpPr txBox="1"/>
          <p:nvPr/>
        </p:nvSpPr>
        <p:spPr>
          <a:xfrm>
            <a:off x="2559773" y="4860038"/>
            <a:ext cx="4892547" cy="201234"/>
          </a:xfrm>
          <a:prstGeom prst="rect">
            <a:avLst/>
          </a:prstGeom>
        </p:spPr>
        <p:txBody>
          <a:bodyPr wrap="square" lIns="77367" tIns="38684" rIns="77367" bIns="38684" rtlCol="0" anchor="ctr">
            <a:spAutoFit/>
          </a:bodyPr>
          <a:lstStyle/>
          <a:p>
            <a:r>
              <a:rPr lang="de-DE" sz="800" dirty="0"/>
              <a:t>*Siehe Teilnahmebedingungen von RNR </a:t>
            </a:r>
            <a:r>
              <a:rPr lang="de-DE" sz="800" dirty="0">
                <a:hlinkClick r:id="rId9"/>
              </a:rPr>
              <a:t>https://mein.rotaract.de/terms_of_rnr</a:t>
            </a:r>
            <a:r>
              <a:rPr lang="de-DE" sz="800" dirty="0"/>
              <a:t>   **support@rotaract.de</a:t>
            </a:r>
          </a:p>
        </p:txBody>
      </p:sp>
    </p:spTree>
    <p:extLst>
      <p:ext uri="{BB962C8B-B14F-4D97-AF65-F5344CB8AC3E}">
        <p14:creationId xmlns:p14="http://schemas.microsoft.com/office/powerpoint/2010/main" val="3501155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251023-3E21-411B-AA1B-B19F08A4B1B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de-DE" dirty="0"/>
              <a:t>Anmeldung via </a:t>
            </a:r>
            <a:r>
              <a:rPr lang="de-DE" dirty="0">
                <a:hlinkClick r:id="rId2"/>
              </a:rPr>
              <a:t>www.mein.rotaract.de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Klick auf „mein Profil bearbeiten“</a:t>
            </a:r>
          </a:p>
          <a:p>
            <a:pPr marL="633006" lvl="1" indent="-3429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Teilnahme bestätigen</a:t>
            </a:r>
          </a:p>
          <a:p>
            <a:pPr lvl="2"/>
            <a:r>
              <a:rPr lang="de-DE" dirty="0"/>
              <a:t>Im Reiter „RNR“ Teilnahmebedingungen lesen</a:t>
            </a:r>
          </a:p>
          <a:p>
            <a:pPr lvl="2"/>
            <a:r>
              <a:rPr lang="de-DE" dirty="0"/>
              <a:t>Ein Häkchen setzen bei:</a:t>
            </a:r>
            <a:br>
              <a:rPr lang="de-DE" dirty="0"/>
            </a:br>
            <a:r>
              <a:rPr lang="de-DE" sz="1600" dirty="0"/>
              <a:t>„An Rotary Nachwuchs Rotaract teilnehmen</a:t>
            </a:r>
            <a:br>
              <a:rPr lang="de-DE" sz="1600" dirty="0"/>
            </a:br>
            <a:r>
              <a:rPr lang="de-DE" sz="1600" dirty="0"/>
              <a:t>und Teilnahmebedingungen akzeptieren“</a:t>
            </a:r>
          </a:p>
          <a:p>
            <a:pPr lvl="2"/>
            <a:r>
              <a:rPr lang="de-DE" dirty="0"/>
              <a:t>Anmeldung mit speichern bestätigen</a:t>
            </a:r>
          </a:p>
          <a:p>
            <a:pPr marL="633006" lvl="1" indent="-3429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Daten eingeben:</a:t>
            </a:r>
          </a:p>
          <a:p>
            <a:pPr lvl="2"/>
            <a:r>
              <a:rPr lang="de-DE" dirty="0"/>
              <a:t>Persönliche Daten + Adresse</a:t>
            </a:r>
          </a:p>
          <a:p>
            <a:pPr lvl="2"/>
            <a:r>
              <a:rPr lang="de-DE" dirty="0"/>
              <a:t>RNR-Selbstauskunft + Werdegang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EEA3849-0E46-4C41-A046-31A44FA110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4035" r="7663" b="1"/>
          <a:stretch/>
        </p:blipFill>
        <p:spPr>
          <a:xfrm>
            <a:off x="6089655" y="-46092"/>
            <a:ext cx="3103659" cy="523568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0898AAC-F06D-4BE2-B17B-E94B1AC8A7A1}"/>
              </a:ext>
            </a:extLst>
          </p:cNvPr>
          <p:cNvSpPr txBox="1"/>
          <p:nvPr/>
        </p:nvSpPr>
        <p:spPr>
          <a:xfrm>
            <a:off x="611561" y="4860038"/>
            <a:ext cx="4608512" cy="201234"/>
          </a:xfrm>
          <a:prstGeom prst="rect">
            <a:avLst/>
          </a:prstGeom>
        </p:spPr>
        <p:txBody>
          <a:bodyPr wrap="square" lIns="77367" tIns="38684" rIns="77367" bIns="38684" rtlCol="0" anchor="ctr">
            <a:spAutoFit/>
          </a:bodyPr>
          <a:lstStyle/>
          <a:p>
            <a:r>
              <a:rPr lang="de-DE" sz="800" dirty="0"/>
              <a:t>Teilnahmebedingungen von RNR </a:t>
            </a:r>
            <a:r>
              <a:rPr lang="de-DE" sz="800" dirty="0">
                <a:hlinkClick r:id="rId4"/>
              </a:rPr>
              <a:t>https://mein.rotaract.de/terms_of_rnr</a:t>
            </a:r>
            <a:r>
              <a:rPr lang="de-DE" sz="800" dirty="0"/>
              <a:t> · Quellbilder: Pexel + RDK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A7B5E1-1938-4B6B-AA3C-D33987065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" y="321316"/>
            <a:ext cx="3103658" cy="421616"/>
          </a:xfrm>
        </p:spPr>
        <p:txBody>
          <a:bodyPr/>
          <a:lstStyle/>
          <a:p>
            <a:r>
              <a:rPr lang="de-DE" dirty="0"/>
              <a:t>Wie mitmachen?</a:t>
            </a: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523FF0B4-B535-4ACE-8353-F21A3A284711}"/>
              </a:ext>
            </a:extLst>
          </p:cNvPr>
          <p:cNvSpPr/>
          <p:nvPr/>
        </p:nvSpPr>
        <p:spPr>
          <a:xfrm rot="21300000">
            <a:off x="7380312" y="4500000"/>
            <a:ext cx="1666400" cy="720080"/>
          </a:xfrm>
          <a:custGeom>
            <a:avLst/>
            <a:gdLst>
              <a:gd name="connsiteX0" fmla="*/ 2240225 w 2240225"/>
              <a:gd name="connsiteY0" fmla="*/ 0 h 968039"/>
              <a:gd name="connsiteX1" fmla="*/ 2240225 w 2240225"/>
              <a:gd name="connsiteY1" fmla="*/ 968039 h 968039"/>
              <a:gd name="connsiteX2" fmla="*/ 0 w 2240225"/>
              <a:gd name="connsiteY2" fmla="*/ 772045 h 968039"/>
              <a:gd name="connsiteX3" fmla="*/ 0 w 2240225"/>
              <a:gd name="connsiteY3" fmla="*/ 0 h 96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5" h="968039">
                <a:moveTo>
                  <a:pt x="2240225" y="0"/>
                </a:moveTo>
                <a:lnTo>
                  <a:pt x="2240225" y="968039"/>
                </a:lnTo>
                <a:lnTo>
                  <a:pt x="0" y="772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7EC15811-9B94-4C09-8155-6CDFF2865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9379" y="4631778"/>
            <a:ext cx="1208263" cy="4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00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F167DA05-662A-4D18-9F0E-7F79551B7813}"/>
              </a:ext>
            </a:extLst>
          </p:cNvPr>
          <p:cNvSpPr/>
          <p:nvPr/>
        </p:nvSpPr>
        <p:spPr>
          <a:xfrm>
            <a:off x="1626176" y="1275606"/>
            <a:ext cx="2386084" cy="1016735"/>
          </a:xfrm>
          <a:custGeom>
            <a:avLst/>
            <a:gdLst>
              <a:gd name="connsiteX0" fmla="*/ 0 w 2056640"/>
              <a:gd name="connsiteY0" fmla="*/ 0 h 822656"/>
              <a:gd name="connsiteX1" fmla="*/ 1645312 w 2056640"/>
              <a:gd name="connsiteY1" fmla="*/ 0 h 822656"/>
              <a:gd name="connsiteX2" fmla="*/ 2056640 w 2056640"/>
              <a:gd name="connsiteY2" fmla="*/ 411328 h 822656"/>
              <a:gd name="connsiteX3" fmla="*/ 1645312 w 2056640"/>
              <a:gd name="connsiteY3" fmla="*/ 822656 h 822656"/>
              <a:gd name="connsiteX4" fmla="*/ 0 w 2056640"/>
              <a:gd name="connsiteY4" fmla="*/ 822656 h 822656"/>
              <a:gd name="connsiteX5" fmla="*/ 411328 w 2056640"/>
              <a:gd name="connsiteY5" fmla="*/ 411328 h 822656"/>
              <a:gd name="connsiteX6" fmla="*/ 0 w 2056640"/>
              <a:gd name="connsiteY6" fmla="*/ 0 h 82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6640" h="822656">
                <a:moveTo>
                  <a:pt x="0" y="0"/>
                </a:moveTo>
                <a:lnTo>
                  <a:pt x="1645312" y="0"/>
                </a:lnTo>
                <a:lnTo>
                  <a:pt x="2056640" y="411328"/>
                </a:lnTo>
                <a:lnTo>
                  <a:pt x="1645312" y="822656"/>
                </a:lnTo>
                <a:lnTo>
                  <a:pt x="0" y="822656"/>
                </a:lnTo>
                <a:lnTo>
                  <a:pt x="411328" y="4113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3337" tIns="48006" rIns="435331" bIns="48006" numCol="1" spcCol="1270" anchor="ctr" anchorCtr="0">
            <a:noAutofit/>
          </a:bodyPr>
          <a:lstStyle/>
          <a:p>
            <a:pPr marL="0" lvl="0" indent="0" algn="ctr" defTabSz="800100">
              <a:lnSpc>
                <a:spcPct val="125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1400" kern="1200" cap="all" dirty="0">
              <a:latin typeface="+mj-lt"/>
            </a:endParaRP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1B63E8DD-1D7E-4F5D-B2E3-47166107EF02}"/>
              </a:ext>
            </a:extLst>
          </p:cNvPr>
          <p:cNvSpPr/>
          <p:nvPr/>
        </p:nvSpPr>
        <p:spPr>
          <a:xfrm>
            <a:off x="107759" y="1275606"/>
            <a:ext cx="2064817" cy="1016735"/>
          </a:xfrm>
          <a:custGeom>
            <a:avLst/>
            <a:gdLst>
              <a:gd name="connsiteX0" fmla="*/ 0 w 2056640"/>
              <a:gd name="connsiteY0" fmla="*/ 0 h 822656"/>
              <a:gd name="connsiteX1" fmla="*/ 1645312 w 2056640"/>
              <a:gd name="connsiteY1" fmla="*/ 0 h 822656"/>
              <a:gd name="connsiteX2" fmla="*/ 2056640 w 2056640"/>
              <a:gd name="connsiteY2" fmla="*/ 411328 h 822656"/>
              <a:gd name="connsiteX3" fmla="*/ 1645312 w 2056640"/>
              <a:gd name="connsiteY3" fmla="*/ 822656 h 822656"/>
              <a:gd name="connsiteX4" fmla="*/ 0 w 2056640"/>
              <a:gd name="connsiteY4" fmla="*/ 822656 h 822656"/>
              <a:gd name="connsiteX5" fmla="*/ 0 w 2056640"/>
              <a:gd name="connsiteY5" fmla="*/ 0 h 82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6640" h="822656">
                <a:moveTo>
                  <a:pt x="0" y="0"/>
                </a:moveTo>
                <a:lnTo>
                  <a:pt x="1645312" y="0"/>
                </a:lnTo>
                <a:lnTo>
                  <a:pt x="2056640" y="411328"/>
                </a:lnTo>
                <a:lnTo>
                  <a:pt x="1645312" y="822656"/>
                </a:lnTo>
                <a:lnTo>
                  <a:pt x="0" y="8226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012" tIns="48006" rIns="229667" bIns="48006" numCol="1" spcCol="1270" anchor="ctr" anchorCtr="0">
            <a:noAutofit/>
          </a:bodyPr>
          <a:lstStyle/>
          <a:p>
            <a:pPr marL="0" lvl="0" indent="0" defTabSz="800100">
              <a:lnSpc>
                <a:spcPct val="125000"/>
              </a:lnSpc>
              <a:spcBef>
                <a:spcPct val="0"/>
              </a:spcBef>
              <a:spcAft>
                <a:spcPct val="35000"/>
              </a:spcAft>
              <a:buFont typeface="+mj-lt"/>
              <a:buNone/>
            </a:pPr>
            <a:endParaRPr lang="de-DE" sz="1400" kern="1200" cap="all" dirty="0">
              <a:latin typeface="+mj-lt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F89A9D4-33A9-417A-A8E8-604C31775165}"/>
              </a:ext>
            </a:extLst>
          </p:cNvPr>
          <p:cNvSpPr/>
          <p:nvPr/>
        </p:nvSpPr>
        <p:spPr>
          <a:xfrm>
            <a:off x="7102260" y="1275606"/>
            <a:ext cx="1933981" cy="101673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3337" tIns="48006" rIns="435331" bIns="48006" numCol="1" spcCol="1270" anchor="ctr" anchorCtr="0">
            <a:noAutofit/>
          </a:bodyPr>
          <a:lstStyle/>
          <a:p>
            <a:pPr marL="0" lvl="0" indent="0" algn="ctr" defTabSz="800100">
              <a:lnSpc>
                <a:spcPct val="125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1400" kern="1200" cap="all" dirty="0">
              <a:latin typeface="+mj-lt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7FAC989-133E-49BB-895D-9C230ED11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" y="321316"/>
            <a:ext cx="4150419" cy="421616"/>
          </a:xfrm>
        </p:spPr>
        <p:txBody>
          <a:bodyPr/>
          <a:lstStyle/>
          <a:p>
            <a:r>
              <a:rPr lang="de-DE" dirty="0"/>
              <a:t>„Idealer“ RNR-Ablauf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05D22A-2766-4195-8EE6-101E1B49E4B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51760" y="2511058"/>
            <a:ext cx="8640480" cy="229294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Voraussetzungen</a:t>
            </a:r>
          </a:p>
          <a:p>
            <a:pPr lvl="1"/>
            <a:r>
              <a:rPr lang="de-DE" dirty="0"/>
              <a:t>RNR soll bei Rotaract-Mitgliedern bekannt sein (Eintragung in Datenbank)</a:t>
            </a:r>
          </a:p>
          <a:p>
            <a:pPr lvl="1"/>
            <a:r>
              <a:rPr lang="de-DE" dirty="0"/>
              <a:t>Daten in Datenbank sollen aktuell sein und gehalten werden</a:t>
            </a:r>
          </a:p>
          <a:p>
            <a:pPr lvl="1"/>
            <a:r>
              <a:rPr lang="de-DE" dirty="0"/>
              <a:t>Rotary Clubs sollen RNR kennen</a:t>
            </a:r>
          </a:p>
          <a:p>
            <a:pPr lvl="1"/>
            <a:r>
              <a:rPr lang="de-DE" dirty="0"/>
              <a:t>Distrikt-Teams sollen Datenbank kennen </a:t>
            </a:r>
            <a:r>
              <a:rPr lang="de-DE" sz="1600" dirty="0"/>
              <a:t>(ggf. bei RDB aufmerksam machen)</a:t>
            </a:r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48E077CC-BEB5-4658-9F09-9DF4F51F9778}"/>
              </a:ext>
            </a:extLst>
          </p:cNvPr>
          <p:cNvSpPr/>
          <p:nvPr/>
        </p:nvSpPr>
        <p:spPr>
          <a:xfrm>
            <a:off x="5096136" y="1275606"/>
            <a:ext cx="2590043" cy="1016735"/>
          </a:xfrm>
          <a:custGeom>
            <a:avLst/>
            <a:gdLst>
              <a:gd name="connsiteX0" fmla="*/ 0 w 2056640"/>
              <a:gd name="connsiteY0" fmla="*/ 0 h 822656"/>
              <a:gd name="connsiteX1" fmla="*/ 1645312 w 2056640"/>
              <a:gd name="connsiteY1" fmla="*/ 0 h 822656"/>
              <a:gd name="connsiteX2" fmla="*/ 2056640 w 2056640"/>
              <a:gd name="connsiteY2" fmla="*/ 411328 h 822656"/>
              <a:gd name="connsiteX3" fmla="*/ 1645312 w 2056640"/>
              <a:gd name="connsiteY3" fmla="*/ 822656 h 822656"/>
              <a:gd name="connsiteX4" fmla="*/ 0 w 2056640"/>
              <a:gd name="connsiteY4" fmla="*/ 822656 h 822656"/>
              <a:gd name="connsiteX5" fmla="*/ 411328 w 2056640"/>
              <a:gd name="connsiteY5" fmla="*/ 411328 h 822656"/>
              <a:gd name="connsiteX6" fmla="*/ 0 w 2056640"/>
              <a:gd name="connsiteY6" fmla="*/ 0 h 82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6640" h="822656">
                <a:moveTo>
                  <a:pt x="0" y="0"/>
                </a:moveTo>
                <a:lnTo>
                  <a:pt x="1645312" y="0"/>
                </a:lnTo>
                <a:lnTo>
                  <a:pt x="2056640" y="411328"/>
                </a:lnTo>
                <a:lnTo>
                  <a:pt x="1645312" y="822656"/>
                </a:lnTo>
                <a:lnTo>
                  <a:pt x="0" y="822656"/>
                </a:lnTo>
                <a:lnTo>
                  <a:pt x="411328" y="4113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3337" tIns="48006" rIns="435331" bIns="48006" numCol="1" spcCol="1270" anchor="ctr" anchorCtr="0">
            <a:noAutofit/>
          </a:bodyPr>
          <a:lstStyle/>
          <a:p>
            <a:pPr marL="0" lvl="0" indent="0" algn="ctr" defTabSz="800100">
              <a:lnSpc>
                <a:spcPct val="125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1400" kern="1200" cap="all" dirty="0">
              <a:latin typeface="+mj-lt"/>
            </a:endParaRPr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D5E23637-ABFD-4285-A4CF-80CD26A7CF04}"/>
              </a:ext>
            </a:extLst>
          </p:cNvPr>
          <p:cNvSpPr/>
          <p:nvPr/>
        </p:nvSpPr>
        <p:spPr>
          <a:xfrm>
            <a:off x="3527245" y="1275606"/>
            <a:ext cx="2220347" cy="1016735"/>
          </a:xfrm>
          <a:custGeom>
            <a:avLst/>
            <a:gdLst>
              <a:gd name="connsiteX0" fmla="*/ 0 w 2056640"/>
              <a:gd name="connsiteY0" fmla="*/ 0 h 822656"/>
              <a:gd name="connsiteX1" fmla="*/ 1645312 w 2056640"/>
              <a:gd name="connsiteY1" fmla="*/ 0 h 822656"/>
              <a:gd name="connsiteX2" fmla="*/ 2056640 w 2056640"/>
              <a:gd name="connsiteY2" fmla="*/ 411328 h 822656"/>
              <a:gd name="connsiteX3" fmla="*/ 1645312 w 2056640"/>
              <a:gd name="connsiteY3" fmla="*/ 822656 h 822656"/>
              <a:gd name="connsiteX4" fmla="*/ 0 w 2056640"/>
              <a:gd name="connsiteY4" fmla="*/ 822656 h 822656"/>
              <a:gd name="connsiteX5" fmla="*/ 411328 w 2056640"/>
              <a:gd name="connsiteY5" fmla="*/ 411328 h 822656"/>
              <a:gd name="connsiteX6" fmla="*/ 0 w 2056640"/>
              <a:gd name="connsiteY6" fmla="*/ 0 h 82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6640" h="822656">
                <a:moveTo>
                  <a:pt x="0" y="0"/>
                </a:moveTo>
                <a:lnTo>
                  <a:pt x="1645312" y="0"/>
                </a:lnTo>
                <a:lnTo>
                  <a:pt x="2056640" y="411328"/>
                </a:lnTo>
                <a:lnTo>
                  <a:pt x="1645312" y="822656"/>
                </a:lnTo>
                <a:lnTo>
                  <a:pt x="0" y="822656"/>
                </a:lnTo>
                <a:lnTo>
                  <a:pt x="411328" y="4113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3337" tIns="48006" rIns="435331" bIns="48006" numCol="1" spcCol="1270" anchor="ctr" anchorCtr="0">
            <a:noAutofit/>
          </a:bodyPr>
          <a:lstStyle/>
          <a:p>
            <a:pPr marL="0" lvl="0" indent="0" algn="ctr" defTabSz="800100">
              <a:lnSpc>
                <a:spcPct val="125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1400" kern="1200" cap="all" dirty="0">
              <a:latin typeface="+mj-lt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B1DFC05D-045C-45CA-A8B2-6FB3C96B2216}"/>
              </a:ext>
            </a:extLst>
          </p:cNvPr>
          <p:cNvSpPr/>
          <p:nvPr/>
        </p:nvSpPr>
        <p:spPr>
          <a:xfrm>
            <a:off x="7624676" y="1347087"/>
            <a:ext cx="1473069" cy="873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125000"/>
              </a:lnSpc>
              <a:spcAft>
                <a:spcPct val="35000"/>
              </a:spcAft>
            </a:pPr>
            <a:r>
              <a:rPr lang="de-DE" sz="1400" cap="all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n-ea"/>
              </a:rPr>
              <a:t>Kontakt-Aufnahme vom RC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1A201EC-FEC0-4AC2-BB91-E538E95CCB30}"/>
              </a:ext>
            </a:extLst>
          </p:cNvPr>
          <p:cNvSpPr/>
          <p:nvPr/>
        </p:nvSpPr>
        <p:spPr>
          <a:xfrm>
            <a:off x="5652120" y="1347087"/>
            <a:ext cx="1704727" cy="873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125000"/>
              </a:lnSpc>
              <a:spcAft>
                <a:spcPct val="35000"/>
              </a:spcAft>
            </a:pPr>
            <a:r>
              <a:rPr lang="de-DE" sz="14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</a:rPr>
              <a:t>Distrikt-Teams / RDBS geben Daten weiter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9C8FC53-F41D-4108-8554-F82EFF4AA3E5}"/>
              </a:ext>
            </a:extLst>
          </p:cNvPr>
          <p:cNvSpPr/>
          <p:nvPr/>
        </p:nvSpPr>
        <p:spPr>
          <a:xfrm>
            <a:off x="3955864" y="1347088"/>
            <a:ext cx="1574813" cy="873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125000"/>
              </a:lnSpc>
              <a:spcAft>
                <a:spcPct val="35000"/>
              </a:spcAft>
            </a:pPr>
            <a:r>
              <a:rPr lang="de-DE" sz="1400" cap="all" dirty="0">
                <a:solidFill>
                  <a:schemeClr val="accent1"/>
                </a:solidFill>
                <a:latin typeface="+mj-lt"/>
                <a:ea typeface="+mn-ea"/>
              </a:rPr>
              <a:t>Rotary Clubs fragen Daten an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5925525-5246-462B-87AC-17EB07B36ED5}"/>
              </a:ext>
            </a:extLst>
          </p:cNvPr>
          <p:cNvSpPr/>
          <p:nvPr/>
        </p:nvSpPr>
        <p:spPr>
          <a:xfrm>
            <a:off x="2163501" y="1481741"/>
            <a:ext cx="1574813" cy="60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125000"/>
              </a:lnSpc>
              <a:spcAft>
                <a:spcPct val="35000"/>
              </a:spcAft>
            </a:pPr>
            <a:r>
              <a:rPr lang="de-DE" sz="1400" cap="all" dirty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</a:rPr>
              <a:t>Eintragen der Daten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2CB242C-F946-4414-BC8C-BC1B8EDCA67C}"/>
              </a:ext>
            </a:extLst>
          </p:cNvPr>
          <p:cNvSpPr/>
          <p:nvPr/>
        </p:nvSpPr>
        <p:spPr>
          <a:xfrm>
            <a:off x="226393" y="1481742"/>
            <a:ext cx="1574813" cy="60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125000"/>
              </a:lnSpc>
              <a:spcAft>
                <a:spcPct val="35000"/>
              </a:spcAft>
            </a:pPr>
            <a:r>
              <a:rPr lang="de-DE" sz="1400" cap="all" dirty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</a:rPr>
              <a:t>Anmeldung bei RNR</a:t>
            </a:r>
          </a:p>
        </p:txBody>
      </p:sp>
    </p:spTree>
    <p:extLst>
      <p:ext uri="{BB962C8B-B14F-4D97-AF65-F5344CB8AC3E}">
        <p14:creationId xmlns:p14="http://schemas.microsoft.com/office/powerpoint/2010/main" val="244260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708523A-0ED1-44FC-83CC-1377C345AC01}"/>
              </a:ext>
            </a:extLst>
          </p:cNvPr>
          <p:cNvSpPr txBox="1">
            <a:spLocks/>
          </p:cNvSpPr>
          <p:nvPr/>
        </p:nvSpPr>
        <p:spPr>
          <a:xfrm>
            <a:off x="251759" y="1063016"/>
            <a:ext cx="6048433" cy="3759168"/>
          </a:xfrm>
          <a:prstGeom prst="rect">
            <a:avLst/>
          </a:prstGeom>
        </p:spPr>
        <p:txBody>
          <a:bodyPr lIns="77367" tIns="38684" rIns="77367" bIns="38684"/>
          <a:lstStyle>
            <a:lvl1pPr marL="288904" indent="-288904" algn="l" defTabSz="37938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i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1pPr>
            <a:lvl2pPr marL="507686" marR="0" indent="-217580" algn="l" defTabSz="379385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963"/>
              </a:spcAft>
              <a:buClr>
                <a:srgbClr val="D91B5C"/>
              </a:buClr>
              <a:buSzPct val="100000"/>
              <a:buFont typeface="Wingdings" panose="05000000000000000000" pitchFamily="2" charset="2"/>
              <a:buChar char="§"/>
              <a:tabLst/>
              <a:defRPr lang="de-DE" sz="1800" i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2pPr>
            <a:lvl3pPr marL="751658" indent="-171446" algn="l" defTabSz="37938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725"/>
              </a:spcAft>
              <a:buClr>
                <a:srgbClr val="D91B5C"/>
              </a:buClr>
              <a:buSzPct val="100000"/>
              <a:buFont typeface="Wingdings" panose="05000000000000000000" pitchFamily="2" charset="2"/>
              <a:buChar char="§"/>
              <a:defRPr sz="1800" i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3pPr>
            <a:lvl4pPr marL="1051634" indent="-181318" algn="l" defTabSz="37938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488"/>
              </a:spcAft>
              <a:buClr>
                <a:srgbClr val="D91B5C"/>
              </a:buClr>
              <a:buSzPct val="100000"/>
              <a:buFont typeface="Symbol" pitchFamily="18" charset="2"/>
              <a:buChar char="-"/>
              <a:defRPr sz="1125" i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4pPr>
            <a:lvl5pPr marL="1341740" indent="-181318" algn="l" defTabSz="37938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51"/>
              </a:spcAft>
              <a:buClr>
                <a:srgbClr val="D91B5C"/>
              </a:buClr>
              <a:buSzPct val="100000"/>
              <a:buFont typeface="Symbol" pitchFamily="18" charset="2"/>
              <a:buChar char="-"/>
              <a:defRPr sz="1051" i="0">
                <a:solidFill>
                  <a:srgbClr val="000000"/>
                </a:solidFill>
                <a:latin typeface="+mj-lt"/>
                <a:ea typeface="Open Sans Condensed Light" pitchFamily="34" charset="0"/>
                <a:cs typeface="Arial" pitchFamily="34" charset="0"/>
              </a:defRPr>
            </a:lvl5pPr>
            <a:lvl6pPr marL="2127443" indent="-193406" algn="l" defTabSz="38009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6pPr>
            <a:lvl7pPr marL="2514251" indent="-193406" algn="l" defTabSz="38009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7pPr>
            <a:lvl8pPr marL="2901061" indent="-193406" algn="l" defTabSz="38009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8pPr>
            <a:lvl9pPr marL="3287868" indent="-193406" algn="l" defTabSz="38009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44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de-DE" dirty="0"/>
              <a:t>Rotary Clubs, die Mitglieder suchen, können sich auf </a:t>
            </a:r>
            <a:r>
              <a:rPr lang="de-DE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www.rotaract.de/rnr</a:t>
            </a:r>
            <a:r>
              <a:rPr lang="de-DE" dirty="0">
                <a:solidFill>
                  <a:schemeClr val="accent1"/>
                </a:solidFill>
              </a:rPr>
              <a:t>  </a:t>
            </a:r>
            <a:r>
              <a:rPr lang="de-DE" dirty="0"/>
              <a:t>in ein Formular eintragen</a:t>
            </a:r>
          </a:p>
          <a:p>
            <a:r>
              <a:rPr lang="de-DE" dirty="0"/>
              <a:t>eingetragene Rotary Clubs sind im Wiki für alle Rotaract-Mitglieder zu finden</a:t>
            </a:r>
          </a:p>
          <a:p>
            <a:pPr lvl="1"/>
            <a:r>
              <a:rPr lang="de-DE" dirty="0">
                <a:hlinkClick r:id="rId4"/>
              </a:rPr>
              <a:t>https://mein.rotaract.de/wiki/RNR-Teilnehmer</a:t>
            </a:r>
            <a:endParaRPr lang="de-DE" dirty="0"/>
          </a:p>
          <a:p>
            <a:pPr lvl="1"/>
            <a:r>
              <a:rPr lang="de-DE" dirty="0"/>
              <a:t>Nach Distrikten sortiert</a:t>
            </a:r>
          </a:p>
          <a:p>
            <a:pPr lvl="1"/>
            <a:r>
              <a:rPr lang="de-DE" dirty="0"/>
              <a:t>Liste wird von Ressort Interne Kommunikation gepflegt und verwaltet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EEA3849-0E46-4C41-A046-31A44FA110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5" r="4685"/>
          <a:stretch/>
        </p:blipFill>
        <p:spPr>
          <a:xfrm>
            <a:off x="6300192" y="-46092"/>
            <a:ext cx="2893122" cy="523568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0898AAC-F06D-4BE2-B17B-E94B1AC8A7A1}"/>
              </a:ext>
            </a:extLst>
          </p:cNvPr>
          <p:cNvSpPr txBox="1"/>
          <p:nvPr/>
        </p:nvSpPr>
        <p:spPr>
          <a:xfrm>
            <a:off x="6372200" y="4860038"/>
            <a:ext cx="979900" cy="201234"/>
          </a:xfrm>
          <a:prstGeom prst="rect">
            <a:avLst/>
          </a:prstGeom>
        </p:spPr>
        <p:txBody>
          <a:bodyPr wrap="square" lIns="77367" tIns="38684" rIns="77367" bIns="38684" rtlCol="0" anchor="ctr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Quellbild: </a:t>
            </a:r>
            <a:r>
              <a:rPr lang="de-DE" sz="800" dirty="0" err="1">
                <a:solidFill>
                  <a:schemeClr val="bg1"/>
                </a:solidFill>
              </a:rPr>
              <a:t>Pexels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523FF0B4-B535-4ACE-8353-F21A3A284711}"/>
              </a:ext>
            </a:extLst>
          </p:cNvPr>
          <p:cNvSpPr/>
          <p:nvPr/>
        </p:nvSpPr>
        <p:spPr>
          <a:xfrm rot="21300000">
            <a:off x="7380312" y="4500000"/>
            <a:ext cx="1666400" cy="720080"/>
          </a:xfrm>
          <a:custGeom>
            <a:avLst/>
            <a:gdLst>
              <a:gd name="connsiteX0" fmla="*/ 2240225 w 2240225"/>
              <a:gd name="connsiteY0" fmla="*/ 0 h 968039"/>
              <a:gd name="connsiteX1" fmla="*/ 2240225 w 2240225"/>
              <a:gd name="connsiteY1" fmla="*/ 968039 h 968039"/>
              <a:gd name="connsiteX2" fmla="*/ 0 w 2240225"/>
              <a:gd name="connsiteY2" fmla="*/ 772045 h 968039"/>
              <a:gd name="connsiteX3" fmla="*/ 0 w 2240225"/>
              <a:gd name="connsiteY3" fmla="*/ 0 h 96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5" h="968039">
                <a:moveTo>
                  <a:pt x="2240225" y="0"/>
                </a:moveTo>
                <a:lnTo>
                  <a:pt x="2240225" y="968039"/>
                </a:lnTo>
                <a:lnTo>
                  <a:pt x="0" y="772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7EC15811-9B94-4C09-8155-6CDFF2865C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9379" y="4631778"/>
            <a:ext cx="1208263" cy="456521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E0D3DA1D-DE01-4633-9E09-EFD336173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" y="90000"/>
            <a:ext cx="3533263" cy="421616"/>
          </a:xfrm>
        </p:spPr>
        <p:txBody>
          <a:bodyPr/>
          <a:lstStyle/>
          <a:p>
            <a:r>
              <a:rPr lang="de-DE" dirty="0"/>
              <a:t>Rotary Clubs Auf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B1C3A12-728D-4458-8A02-5080A6DB49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555535"/>
            <a:ext cx="3344108" cy="421616"/>
          </a:xfrm>
        </p:spPr>
        <p:txBody>
          <a:bodyPr/>
          <a:lstStyle/>
          <a:p>
            <a:r>
              <a:rPr lang="de-DE" dirty="0"/>
              <a:t>Mitgliedersuche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CFC4C79-A7DF-4670-9E09-EBABE5B2696E}"/>
              </a:ext>
            </a:extLst>
          </p:cNvPr>
          <p:cNvSpPr txBox="1"/>
          <p:nvPr/>
        </p:nvSpPr>
        <p:spPr>
          <a:xfrm>
            <a:off x="274353" y="4011910"/>
            <a:ext cx="5907445" cy="678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e-DE" b="1" i="1" dirty="0">
                <a:solidFill>
                  <a:schemeClr val="accent1"/>
                </a:solidFill>
                <a:latin typeface="+mj-lt"/>
                <a:ea typeface="Open Sans Condensed Light" pitchFamily="34" charset="0"/>
                <a:cs typeface="Arial" pitchFamily="34" charset="0"/>
                <a:sym typeface="Wingdings" panose="05000000000000000000" pitchFamily="2" charset="2"/>
              </a:rPr>
              <a:t>Spread </a:t>
            </a:r>
            <a:r>
              <a:rPr lang="de-DE" b="1" i="1" dirty="0" err="1">
                <a:solidFill>
                  <a:schemeClr val="accent1"/>
                </a:solidFill>
                <a:latin typeface="+mj-lt"/>
                <a:ea typeface="Open Sans Condensed Light" pitchFamily="34" charset="0"/>
                <a:cs typeface="Arial" pitchFamily="34" charset="0"/>
                <a:sym typeface="Wingdings" panose="05000000000000000000" pitchFamily="2" charset="2"/>
              </a:rPr>
              <a:t>the</a:t>
            </a:r>
            <a:r>
              <a:rPr lang="de-DE" b="1" i="1" dirty="0">
                <a:solidFill>
                  <a:schemeClr val="accent1"/>
                </a:solidFill>
                <a:latin typeface="+mj-lt"/>
                <a:ea typeface="Open Sans Condensed Light" pitchFamily="34" charset="0"/>
                <a:cs typeface="Arial" pitchFamily="34" charset="0"/>
                <a:sym typeface="Wingdings" panose="05000000000000000000" pitchFamily="2" charset="2"/>
              </a:rPr>
              <a:t> Word: Tragt die Info in eure Rotaract Clubs und erzählt euren Rotary Patenclubs davon!</a:t>
            </a:r>
            <a:endParaRPr lang="de-DE" b="1" i="1" dirty="0">
              <a:solidFill>
                <a:schemeClr val="accent1"/>
              </a:solidFill>
              <a:latin typeface="+mj-lt"/>
              <a:ea typeface="Open Sans Condensed Ligh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489330"/>
      </p:ext>
    </p:extLst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Benutzerdefiniert 1">
      <a:dk1>
        <a:srgbClr val="58585A"/>
      </a:dk1>
      <a:lt1>
        <a:srgbClr val="FFFFFF"/>
      </a:lt1>
      <a:dk2>
        <a:srgbClr val="000000"/>
      </a:dk2>
      <a:lt2>
        <a:srgbClr val="BCBDC0"/>
      </a:lt2>
      <a:accent1>
        <a:srgbClr val="D91B5C"/>
      </a:accent1>
      <a:accent2>
        <a:srgbClr val="F7A81B"/>
      </a:accent2>
      <a:accent3>
        <a:srgbClr val="17458F"/>
      </a:accent3>
      <a:accent4>
        <a:srgbClr val="009999"/>
      </a:accent4>
      <a:accent5>
        <a:srgbClr val="872175"/>
      </a:accent5>
      <a:accent6>
        <a:srgbClr val="FF7600"/>
      </a:accent6>
      <a:hlink>
        <a:srgbClr val="D91B5C"/>
      </a:hlink>
      <a:folHlink>
        <a:srgbClr val="F3A0BC"/>
      </a:folHlink>
    </a:clrScheme>
    <a:fontScheme name="Rotaract">
      <a:majorFont>
        <a:latin typeface="Arial"/>
        <a:ea typeface="Microsoft YaHei"/>
        <a:cs typeface=""/>
      </a:majorFont>
      <a:minorFont>
        <a:latin typeface="Arial Narrow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  <a:txDef>
      <a:spPr/>
      <a:bodyPr lIns="77367" tIns="38684" rIns="77367" bIns="38684"/>
      <a:lstStyle>
        <a:defPPr>
          <a:defRPr dirty="0"/>
        </a:defPPr>
      </a:lstStyle>
    </a:tx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Clubs und Distrikte" id="{296833EF-1070-4E47-8323-8F928534E59D}" vid="{74B5C10E-FE7A-0A48-BFFA-4945C0A80E49}"/>
    </a:ext>
  </a:extLst>
</a:theme>
</file>

<file path=ppt/theme/theme2.xml><?xml version="1.0" encoding="utf-8"?>
<a:theme xmlns:a="http://schemas.openxmlformats.org/drawingml/2006/main" name="Larissa">
  <a:themeElements>
    <a:clrScheme name="Rotaract">
      <a:dk1>
        <a:srgbClr val="000000"/>
      </a:dk1>
      <a:lt1>
        <a:srgbClr val="FFFFFF"/>
      </a:lt1>
      <a:dk2>
        <a:srgbClr val="58585A"/>
      </a:dk2>
      <a:lt2>
        <a:srgbClr val="BCBDC0"/>
      </a:lt2>
      <a:accent1>
        <a:srgbClr val="D91B5C"/>
      </a:accent1>
      <a:accent2>
        <a:srgbClr val="F7A81B"/>
      </a:accent2>
      <a:accent3>
        <a:srgbClr val="17458F"/>
      </a:accent3>
      <a:accent4>
        <a:srgbClr val="009999"/>
      </a:accent4>
      <a:accent5>
        <a:srgbClr val="872175"/>
      </a:accent5>
      <a:accent6>
        <a:srgbClr val="FF7600"/>
      </a:accent6>
      <a:hlink>
        <a:srgbClr val="D91B5C"/>
      </a:hlink>
      <a:folHlink>
        <a:srgbClr val="F3A0BC"/>
      </a:folHlink>
    </a:clrScheme>
    <a:fontScheme name="Rotaract">
      <a:majorFont>
        <a:latin typeface="Arial"/>
        <a:ea typeface="Microsoft YaHei"/>
        <a:cs typeface=""/>
      </a:majorFont>
      <a:minorFont>
        <a:latin typeface="Arial Narrow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Rotaract">
      <a:dk1>
        <a:srgbClr val="000000"/>
      </a:dk1>
      <a:lt1>
        <a:srgbClr val="FFFFFF"/>
      </a:lt1>
      <a:dk2>
        <a:srgbClr val="58585A"/>
      </a:dk2>
      <a:lt2>
        <a:srgbClr val="BCBDC0"/>
      </a:lt2>
      <a:accent1>
        <a:srgbClr val="D91B5C"/>
      </a:accent1>
      <a:accent2>
        <a:srgbClr val="F7A81B"/>
      </a:accent2>
      <a:accent3>
        <a:srgbClr val="17458F"/>
      </a:accent3>
      <a:accent4>
        <a:srgbClr val="009999"/>
      </a:accent4>
      <a:accent5>
        <a:srgbClr val="872175"/>
      </a:accent5>
      <a:accent6>
        <a:srgbClr val="FF7600"/>
      </a:accent6>
      <a:hlink>
        <a:srgbClr val="D91B5C"/>
      </a:hlink>
      <a:folHlink>
        <a:srgbClr val="F3A0BC"/>
      </a:folHlink>
    </a:clrScheme>
    <a:fontScheme name="Rotaract">
      <a:majorFont>
        <a:latin typeface="Arial"/>
        <a:ea typeface="Microsoft YaHei"/>
        <a:cs typeface=""/>
      </a:majorFont>
      <a:minorFont>
        <a:latin typeface="Arial Narrow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2020_Clubs und Distrikte</Template>
  <TotalTime>0</TotalTime>
  <Words>776</Words>
  <Application>Microsoft Office PowerPoint</Application>
  <PresentationFormat>Bildschirmpräsentation (16:9)</PresentationFormat>
  <Paragraphs>135</Paragraphs>
  <Slides>15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Georgia</vt:lpstr>
      <vt:lpstr>Symbol</vt:lpstr>
      <vt:lpstr>Times New Roman</vt:lpstr>
      <vt:lpstr>Wingdings</vt:lpstr>
      <vt:lpstr>Marco</vt:lpstr>
      <vt:lpstr>RNR</vt:lpstr>
      <vt:lpstr>RNR</vt:lpstr>
      <vt:lpstr>RNR</vt:lpstr>
      <vt:lpstr>Wie geht es nach Rotaract weiter?</vt:lpstr>
      <vt:lpstr>Kontaktmöglichkeiten</vt:lpstr>
      <vt:lpstr>Was ist RNR?</vt:lpstr>
      <vt:lpstr>Wie mitmachen?</vt:lpstr>
      <vt:lpstr>„Idealer“ RNR-Ablauf</vt:lpstr>
      <vt:lpstr>Rotary Clubs Auf</vt:lpstr>
      <vt:lpstr>RNR</vt:lpstr>
      <vt:lpstr>Weiterentwicklung RNR</vt:lpstr>
      <vt:lpstr>Status Quo „Konzept“ / Ideen</vt:lpstr>
      <vt:lpstr>RNR</vt:lpstr>
      <vt:lpstr>Erfolgstories</vt:lpstr>
      <vt:lpstr>Danke &lt;3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Hinweise</dc:title>
  <dc:creator>Lisa Pu</dc:creator>
  <cp:lastModifiedBy>Lisa Pu</cp:lastModifiedBy>
  <cp:revision>20</cp:revision>
  <cp:lastPrinted>1601-01-01T00:00:00Z</cp:lastPrinted>
  <dcterms:created xsi:type="dcterms:W3CDTF">2020-08-14T12:35:10Z</dcterms:created>
  <dcterms:modified xsi:type="dcterms:W3CDTF">2021-06-08T14:32:26Z</dcterms:modified>
  <cp:contentStatus/>
</cp:coreProperties>
</file>